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4" r:id="rId2"/>
    <p:sldId id="256" r:id="rId3"/>
    <p:sldId id="258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83" r:id="rId14"/>
    <p:sldId id="261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4D4D4D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49FC5-3FD8-4EB4-8999-E6945CA5436B}" type="datetimeFigureOut">
              <a:rPr lang="en-US" smtClean="0"/>
              <a:t>7/23/2013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A9E3F-B1BB-4315-B2B4-3F3BA3354F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30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8229600" cy="990600"/>
          </a:xfrm>
        </p:spPr>
        <p:txBody>
          <a:bodyPr/>
          <a:lstStyle>
            <a:lvl1pPr>
              <a:defRPr sz="5400">
                <a:solidFill>
                  <a:srgbClr val="00339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8229600" cy="8382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tx1"/>
                </a:solidFill>
                <a:latin typeface="Franklin Gothic Book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82C39B5-1F70-4484-91E6-0E2DFE79DD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7EB55-AB7A-4A47-908F-E3B675A595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5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5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5B4A0-2624-476C-8FEC-44F6CD0EE5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5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CF416-1B39-4E83-B02A-700269C0D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4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76B44-CC9B-407E-B087-DE3D518187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2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DC4EF0-40DB-4F41-81FC-DE88EE5E55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2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B7FE6-44BC-4092-A6B1-2CFDE0A358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08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2A074-492E-4DB7-8F6E-943EA9EA8A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3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A967E-7620-4F41-9EC6-7E5C15F67E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4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AB36A-8EDA-4687-A1BF-4D7AAB0B6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3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A5E186-9C2C-4C96-8AF9-794A1061A8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2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779CA0-2791-4490-83CA-7BCA4121A5C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000">
          <a:solidFill>
            <a:srgbClr val="0033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>
          <a:solidFill>
            <a:srgbClr val="00339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16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bagheri\Desktop\2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14600"/>
            <a:ext cx="4098852" cy="199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10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برگشت سرمایه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1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بازاریابی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رقبای شرکت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9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724400"/>
          </a:xfrm>
        </p:spPr>
        <p:txBody>
          <a:bodyPr/>
          <a:lstStyle/>
          <a:p>
            <a:pPr algn="just" rtl="1"/>
            <a:r>
              <a:rPr lang="fa-IR" dirty="0" smtClean="0">
                <a:cs typeface="B Nazanin" pitchFamily="2" charset="-78"/>
              </a:rPr>
              <a:t>در صورت نیاز می توانید از نمودارهایی که در ادامه آمده است، در طراحی اسلایدهای خود </a:t>
            </a:r>
            <a:r>
              <a:rPr lang="fa-IR" smtClean="0">
                <a:cs typeface="B Nazanin" pitchFamily="2" charset="-78"/>
              </a:rPr>
              <a:t>استفاده نمایید.</a:t>
            </a:r>
            <a:endParaRPr lang="en-US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8889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143000" y="1371600"/>
            <a:ext cx="6705600" cy="4391025"/>
            <a:chOff x="1143000" y="1371600"/>
            <a:chExt cx="6705600" cy="4391025"/>
          </a:xfrm>
        </p:grpSpPr>
        <p:sp>
          <p:nvSpPr>
            <p:cNvPr id="5" name="AutoShape 18"/>
            <p:cNvSpPr>
              <a:spLocks noChangeArrowheads="1"/>
            </p:cNvSpPr>
            <p:nvPr/>
          </p:nvSpPr>
          <p:spPr bwMode="auto">
            <a:xfrm>
              <a:off x="5562600" y="3095625"/>
              <a:ext cx="2286000" cy="26670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FF"/>
                </a:gs>
                <a:gs pos="100000">
                  <a:srgbClr val="99CCFF">
                    <a:gamma/>
                    <a:tint val="27451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6" name="AutoShape 20"/>
            <p:cNvSpPr>
              <a:spLocks noChangeArrowheads="1"/>
            </p:cNvSpPr>
            <p:nvPr/>
          </p:nvSpPr>
          <p:spPr bwMode="auto">
            <a:xfrm>
              <a:off x="1143000" y="3095625"/>
              <a:ext cx="2286000" cy="26670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FF"/>
                </a:gs>
                <a:gs pos="100000">
                  <a:srgbClr val="99CCFF">
                    <a:gamma/>
                    <a:tint val="27451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7" name="Text Box 21"/>
            <p:cNvSpPr txBox="1">
              <a:spLocks noChangeArrowheads="1"/>
            </p:cNvSpPr>
            <p:nvPr/>
          </p:nvSpPr>
          <p:spPr bwMode="gray">
            <a:xfrm>
              <a:off x="1238250" y="3295650"/>
              <a:ext cx="2038350" cy="124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2000" b="1" dirty="0" err="1">
                  <a:solidFill>
                    <a:srgbClr val="000000"/>
                  </a:solidFill>
                </a:rPr>
                <a:t>ThemeGallery</a:t>
              </a: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</a:rPr>
                <a:t>is a Design Digital Content &amp; Contents mall developed by Guild Design Inc.</a:t>
              </a:r>
            </a:p>
          </p:txBody>
        </p:sp>
        <p:sp>
          <p:nvSpPr>
            <p:cNvPr id="8" name="AutoShape 22"/>
            <p:cNvSpPr>
              <a:spLocks noChangeAspect="1" noChangeArrowheads="1" noTextEdit="1"/>
            </p:cNvSpPr>
            <p:nvPr/>
          </p:nvSpPr>
          <p:spPr bwMode="gray">
            <a:xfrm>
              <a:off x="3222625" y="2995613"/>
              <a:ext cx="909638" cy="124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3"/>
            <p:cNvSpPr>
              <a:spLocks/>
            </p:cNvSpPr>
            <p:nvPr/>
          </p:nvSpPr>
          <p:spPr bwMode="gray">
            <a:xfrm>
              <a:off x="3222625" y="2998788"/>
              <a:ext cx="903288" cy="1241425"/>
            </a:xfrm>
            <a:custGeom>
              <a:avLst/>
              <a:gdLst>
                <a:gd name="T0" fmla="*/ 580 w 580"/>
                <a:gd name="T1" fmla="*/ 0 h 798"/>
                <a:gd name="T2" fmla="*/ 578 w 580"/>
                <a:gd name="T3" fmla="*/ 90 h 798"/>
                <a:gd name="T4" fmla="*/ 568 w 580"/>
                <a:gd name="T5" fmla="*/ 174 h 798"/>
                <a:gd name="T6" fmla="*/ 552 w 580"/>
                <a:gd name="T7" fmla="*/ 252 h 798"/>
                <a:gd name="T8" fmla="*/ 526 w 580"/>
                <a:gd name="T9" fmla="*/ 324 h 798"/>
                <a:gd name="T10" fmla="*/ 494 w 580"/>
                <a:gd name="T11" fmla="*/ 390 h 798"/>
                <a:gd name="T12" fmla="*/ 452 w 580"/>
                <a:gd name="T13" fmla="*/ 450 h 798"/>
                <a:gd name="T14" fmla="*/ 402 w 580"/>
                <a:gd name="T15" fmla="*/ 508 h 798"/>
                <a:gd name="T16" fmla="*/ 342 w 580"/>
                <a:gd name="T17" fmla="*/ 560 h 798"/>
                <a:gd name="T18" fmla="*/ 270 w 580"/>
                <a:gd name="T19" fmla="*/ 610 h 798"/>
                <a:gd name="T20" fmla="*/ 188 w 580"/>
                <a:gd name="T21" fmla="*/ 656 h 798"/>
                <a:gd name="T22" fmla="*/ 188 w 580"/>
                <a:gd name="T23" fmla="*/ 798 h 798"/>
                <a:gd name="T24" fmla="*/ 0 w 580"/>
                <a:gd name="T25" fmla="*/ 514 h 798"/>
                <a:gd name="T26" fmla="*/ 188 w 580"/>
                <a:gd name="T27" fmla="*/ 230 h 798"/>
                <a:gd name="T28" fmla="*/ 188 w 580"/>
                <a:gd name="T29" fmla="*/ 372 h 798"/>
                <a:gd name="T30" fmla="*/ 224 w 580"/>
                <a:gd name="T31" fmla="*/ 368 h 798"/>
                <a:gd name="T32" fmla="*/ 264 w 580"/>
                <a:gd name="T33" fmla="*/ 356 h 798"/>
                <a:gd name="T34" fmla="*/ 306 w 580"/>
                <a:gd name="T35" fmla="*/ 336 h 798"/>
                <a:gd name="T36" fmla="*/ 348 w 580"/>
                <a:gd name="T37" fmla="*/ 310 h 798"/>
                <a:gd name="T38" fmla="*/ 392 w 580"/>
                <a:gd name="T39" fmla="*/ 280 h 798"/>
                <a:gd name="T40" fmla="*/ 432 w 580"/>
                <a:gd name="T41" fmla="*/ 246 h 798"/>
                <a:gd name="T42" fmla="*/ 472 w 580"/>
                <a:gd name="T43" fmla="*/ 208 h 798"/>
                <a:gd name="T44" fmla="*/ 506 w 580"/>
                <a:gd name="T45" fmla="*/ 166 h 798"/>
                <a:gd name="T46" fmla="*/ 536 w 580"/>
                <a:gd name="T47" fmla="*/ 124 h 798"/>
                <a:gd name="T48" fmla="*/ 558 w 580"/>
                <a:gd name="T49" fmla="*/ 82 h 798"/>
                <a:gd name="T50" fmla="*/ 574 w 580"/>
                <a:gd name="T51" fmla="*/ 40 h 798"/>
                <a:gd name="T52" fmla="*/ 578 w 580"/>
                <a:gd name="T53" fmla="*/ 0 h 798"/>
                <a:gd name="T54" fmla="*/ 580 w 580"/>
                <a:gd name="T55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176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A06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AutoShape 24"/>
            <p:cNvSpPr>
              <a:spLocks noChangeAspect="1" noChangeArrowheads="1" noTextEdit="1"/>
            </p:cNvSpPr>
            <p:nvPr/>
          </p:nvSpPr>
          <p:spPr bwMode="gray">
            <a:xfrm flipH="1">
              <a:off x="4868863" y="2995613"/>
              <a:ext cx="909637" cy="124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5"/>
            <p:cNvSpPr>
              <a:spLocks/>
            </p:cNvSpPr>
            <p:nvPr/>
          </p:nvSpPr>
          <p:spPr bwMode="gray">
            <a:xfrm flipH="1">
              <a:off x="4875213" y="2998788"/>
              <a:ext cx="903287" cy="1241425"/>
            </a:xfrm>
            <a:custGeom>
              <a:avLst/>
              <a:gdLst>
                <a:gd name="T0" fmla="*/ 580 w 580"/>
                <a:gd name="T1" fmla="*/ 0 h 798"/>
                <a:gd name="T2" fmla="*/ 578 w 580"/>
                <a:gd name="T3" fmla="*/ 90 h 798"/>
                <a:gd name="T4" fmla="*/ 568 w 580"/>
                <a:gd name="T5" fmla="*/ 174 h 798"/>
                <a:gd name="T6" fmla="*/ 552 w 580"/>
                <a:gd name="T7" fmla="*/ 252 h 798"/>
                <a:gd name="T8" fmla="*/ 526 w 580"/>
                <a:gd name="T9" fmla="*/ 324 h 798"/>
                <a:gd name="T10" fmla="*/ 494 w 580"/>
                <a:gd name="T11" fmla="*/ 390 h 798"/>
                <a:gd name="T12" fmla="*/ 452 w 580"/>
                <a:gd name="T13" fmla="*/ 450 h 798"/>
                <a:gd name="T14" fmla="*/ 402 w 580"/>
                <a:gd name="T15" fmla="*/ 508 h 798"/>
                <a:gd name="T16" fmla="*/ 342 w 580"/>
                <a:gd name="T17" fmla="*/ 560 h 798"/>
                <a:gd name="T18" fmla="*/ 270 w 580"/>
                <a:gd name="T19" fmla="*/ 610 h 798"/>
                <a:gd name="T20" fmla="*/ 188 w 580"/>
                <a:gd name="T21" fmla="*/ 656 h 798"/>
                <a:gd name="T22" fmla="*/ 188 w 580"/>
                <a:gd name="T23" fmla="*/ 798 h 798"/>
                <a:gd name="T24" fmla="*/ 0 w 580"/>
                <a:gd name="T25" fmla="*/ 514 h 798"/>
                <a:gd name="T26" fmla="*/ 188 w 580"/>
                <a:gd name="T27" fmla="*/ 230 h 798"/>
                <a:gd name="T28" fmla="*/ 188 w 580"/>
                <a:gd name="T29" fmla="*/ 372 h 798"/>
                <a:gd name="T30" fmla="*/ 224 w 580"/>
                <a:gd name="T31" fmla="*/ 368 h 798"/>
                <a:gd name="T32" fmla="*/ 264 w 580"/>
                <a:gd name="T33" fmla="*/ 356 h 798"/>
                <a:gd name="T34" fmla="*/ 306 w 580"/>
                <a:gd name="T35" fmla="*/ 336 h 798"/>
                <a:gd name="T36" fmla="*/ 348 w 580"/>
                <a:gd name="T37" fmla="*/ 310 h 798"/>
                <a:gd name="T38" fmla="*/ 392 w 580"/>
                <a:gd name="T39" fmla="*/ 280 h 798"/>
                <a:gd name="T40" fmla="*/ 432 w 580"/>
                <a:gd name="T41" fmla="*/ 246 h 798"/>
                <a:gd name="T42" fmla="*/ 472 w 580"/>
                <a:gd name="T43" fmla="*/ 208 h 798"/>
                <a:gd name="T44" fmla="*/ 506 w 580"/>
                <a:gd name="T45" fmla="*/ 166 h 798"/>
                <a:gd name="T46" fmla="*/ 536 w 580"/>
                <a:gd name="T47" fmla="*/ 124 h 798"/>
                <a:gd name="T48" fmla="*/ 558 w 580"/>
                <a:gd name="T49" fmla="*/ 82 h 798"/>
                <a:gd name="T50" fmla="*/ 574 w 580"/>
                <a:gd name="T51" fmla="*/ 40 h 798"/>
                <a:gd name="T52" fmla="*/ 578 w 580"/>
                <a:gd name="T53" fmla="*/ 0 h 798"/>
                <a:gd name="T54" fmla="*/ 580 w 580"/>
                <a:gd name="T55" fmla="*/ 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3176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A06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26"/>
            <p:cNvGrpSpPr>
              <a:grpSpLocks/>
            </p:cNvGrpSpPr>
            <p:nvPr/>
          </p:nvGrpSpPr>
          <p:grpSpPr bwMode="auto">
            <a:xfrm>
              <a:off x="3048000" y="1371600"/>
              <a:ext cx="2998788" cy="1601788"/>
              <a:chOff x="1997" y="1314"/>
              <a:chExt cx="1889" cy="1009"/>
            </a:xfrm>
          </p:grpSpPr>
          <p:grpSp>
            <p:nvGrpSpPr>
              <p:cNvPr id="15" name="Group 27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20" name="Oval 28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Oval 29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6" name="Oval 30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7" name="Oval 31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8" name="Oval 32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79216"/>
                      <a:invGamma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19" name="Oval 33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3" name="Text Box 34"/>
            <p:cNvSpPr txBox="1">
              <a:spLocks noChangeArrowheads="1"/>
            </p:cNvSpPr>
            <p:nvPr/>
          </p:nvSpPr>
          <p:spPr bwMode="gray">
            <a:xfrm>
              <a:off x="3886200" y="1571625"/>
              <a:ext cx="1228725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000000"/>
                  </a:solidFill>
                </a:rPr>
                <a:t>Title</a:t>
              </a:r>
            </a:p>
            <a:p>
              <a:pPr algn="ctr" eaLnBrk="0" hangingPunct="0"/>
              <a:r>
                <a:rPr lang="en-US" sz="1400">
                  <a:solidFill>
                    <a:srgbClr val="000000"/>
                  </a:solidFill>
                </a:rPr>
                <a:t>Add your text</a:t>
              </a:r>
            </a:p>
          </p:txBody>
        </p:sp>
        <p:sp>
          <p:nvSpPr>
            <p:cNvPr id="14" name="Text Box 35"/>
            <p:cNvSpPr txBox="1">
              <a:spLocks noChangeArrowheads="1"/>
            </p:cNvSpPr>
            <p:nvPr/>
          </p:nvSpPr>
          <p:spPr bwMode="gray">
            <a:xfrm>
              <a:off x="5734050" y="3352800"/>
              <a:ext cx="2038350" cy="124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sz="2000" b="1">
                  <a:solidFill>
                    <a:srgbClr val="000000"/>
                  </a:solidFill>
                </a:rPr>
                <a:t>ThemeGallery</a:t>
              </a:r>
              <a:r>
                <a:rPr lang="en-US">
                  <a:solidFill>
                    <a:srgbClr val="000000"/>
                  </a:solidFill>
                </a:rPr>
                <a:t> </a:t>
              </a:r>
              <a:r>
                <a:rPr lang="en-US" sz="1400">
                  <a:solidFill>
                    <a:srgbClr val="000000"/>
                  </a:solidFill>
                </a:rPr>
                <a:t>is a Design Digital Content &amp; Contents mall developed by Guild Design Inc.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770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57200" y="1295400"/>
            <a:ext cx="8001000" cy="4648200"/>
            <a:chOff x="457200" y="1295400"/>
            <a:chExt cx="8001000" cy="4648200"/>
          </a:xfrm>
        </p:grpSpPr>
        <p:sp>
          <p:nvSpPr>
            <p:cNvPr id="5" name="Freeform 3"/>
            <p:cNvSpPr>
              <a:spLocks noEditPoints="1"/>
            </p:cNvSpPr>
            <p:nvPr/>
          </p:nvSpPr>
          <p:spPr bwMode="gray">
            <a:xfrm rot="-1358056">
              <a:off x="1077913" y="2309813"/>
              <a:ext cx="6853237" cy="2803525"/>
            </a:xfrm>
            <a:custGeom>
              <a:avLst/>
              <a:gdLst>
                <a:gd name="T0" fmla="*/ 1692 w 4040"/>
                <a:gd name="T1" fmla="*/ 12 h 1888"/>
                <a:gd name="T2" fmla="*/ 1234 w 4040"/>
                <a:gd name="T3" fmla="*/ 74 h 1888"/>
                <a:gd name="T4" fmla="*/ 828 w 4040"/>
                <a:gd name="T5" fmla="*/ 182 h 1888"/>
                <a:gd name="T6" fmla="*/ 486 w 4040"/>
                <a:gd name="T7" fmla="*/ 330 h 1888"/>
                <a:gd name="T8" fmla="*/ 226 w 4040"/>
                <a:gd name="T9" fmla="*/ 510 h 1888"/>
                <a:gd name="T10" fmla="*/ 58 w 4040"/>
                <a:gd name="T11" fmla="*/ 718 h 1888"/>
                <a:gd name="T12" fmla="*/ 0 w 4040"/>
                <a:gd name="T13" fmla="*/ 944 h 1888"/>
                <a:gd name="T14" fmla="*/ 58 w 4040"/>
                <a:gd name="T15" fmla="*/ 1170 h 1888"/>
                <a:gd name="T16" fmla="*/ 226 w 4040"/>
                <a:gd name="T17" fmla="*/ 1378 h 1888"/>
                <a:gd name="T18" fmla="*/ 486 w 4040"/>
                <a:gd name="T19" fmla="*/ 1558 h 1888"/>
                <a:gd name="T20" fmla="*/ 828 w 4040"/>
                <a:gd name="T21" fmla="*/ 1706 h 1888"/>
                <a:gd name="T22" fmla="*/ 1234 w 4040"/>
                <a:gd name="T23" fmla="*/ 1814 h 1888"/>
                <a:gd name="T24" fmla="*/ 1692 w 4040"/>
                <a:gd name="T25" fmla="*/ 1876 h 1888"/>
                <a:gd name="T26" fmla="*/ 2186 w 4040"/>
                <a:gd name="T27" fmla="*/ 1884 h 1888"/>
                <a:gd name="T28" fmla="*/ 2658 w 4040"/>
                <a:gd name="T29" fmla="*/ 1840 h 1888"/>
                <a:gd name="T30" fmla="*/ 3084 w 4040"/>
                <a:gd name="T31" fmla="*/ 1746 h 1888"/>
                <a:gd name="T32" fmla="*/ 3448 w 4040"/>
                <a:gd name="T33" fmla="*/ 1612 h 1888"/>
                <a:gd name="T34" fmla="*/ 3738 w 4040"/>
                <a:gd name="T35" fmla="*/ 1442 h 1888"/>
                <a:gd name="T36" fmla="*/ 3938 w 4040"/>
                <a:gd name="T37" fmla="*/ 1242 h 1888"/>
                <a:gd name="T38" fmla="*/ 4034 w 4040"/>
                <a:gd name="T39" fmla="*/ 1022 h 1888"/>
                <a:gd name="T40" fmla="*/ 4014 w 4040"/>
                <a:gd name="T41" fmla="*/ 790 h 1888"/>
                <a:gd name="T42" fmla="*/ 3882 w 4040"/>
                <a:gd name="T43" fmla="*/ 576 h 1888"/>
                <a:gd name="T44" fmla="*/ 3650 w 4040"/>
                <a:gd name="T45" fmla="*/ 386 h 1888"/>
                <a:gd name="T46" fmla="*/ 3334 w 4040"/>
                <a:gd name="T47" fmla="*/ 228 h 1888"/>
                <a:gd name="T48" fmla="*/ 2948 w 4040"/>
                <a:gd name="T49" fmla="*/ 106 h 1888"/>
                <a:gd name="T50" fmla="*/ 2506 w 4040"/>
                <a:gd name="T51" fmla="*/ 28 h 1888"/>
                <a:gd name="T52" fmla="*/ 2020 w 4040"/>
                <a:gd name="T53" fmla="*/ 0 h 1888"/>
                <a:gd name="T54" fmla="*/ 1606 w 4040"/>
                <a:gd name="T55" fmla="*/ 1736 h 1888"/>
                <a:gd name="T56" fmla="*/ 1164 w 4040"/>
                <a:gd name="T57" fmla="*/ 1678 h 1888"/>
                <a:gd name="T58" fmla="*/ 776 w 4040"/>
                <a:gd name="T59" fmla="*/ 1576 h 1888"/>
                <a:gd name="T60" fmla="*/ 458 w 4040"/>
                <a:gd name="T61" fmla="*/ 1436 h 1888"/>
                <a:gd name="T62" fmla="*/ 224 w 4040"/>
                <a:gd name="T63" fmla="*/ 1266 h 1888"/>
                <a:gd name="T64" fmla="*/ 88 w 4040"/>
                <a:gd name="T65" fmla="*/ 1074 h 1888"/>
                <a:gd name="T66" fmla="*/ 68 w 4040"/>
                <a:gd name="T67" fmla="*/ 864 h 1888"/>
                <a:gd name="T68" fmla="*/ 166 w 4040"/>
                <a:gd name="T69" fmla="*/ 664 h 1888"/>
                <a:gd name="T70" fmla="*/ 370 w 4040"/>
                <a:gd name="T71" fmla="*/ 486 h 1888"/>
                <a:gd name="T72" fmla="*/ 662 w 4040"/>
                <a:gd name="T73" fmla="*/ 336 h 1888"/>
                <a:gd name="T74" fmla="*/ 1028 w 4040"/>
                <a:gd name="T75" fmla="*/ 222 h 1888"/>
                <a:gd name="T76" fmla="*/ 1454 w 4040"/>
                <a:gd name="T77" fmla="*/ 148 h 1888"/>
                <a:gd name="T78" fmla="*/ 1922 w 4040"/>
                <a:gd name="T79" fmla="*/ 120 h 1888"/>
                <a:gd name="T80" fmla="*/ 2392 w 4040"/>
                <a:gd name="T81" fmla="*/ 148 h 1888"/>
                <a:gd name="T82" fmla="*/ 2818 w 4040"/>
                <a:gd name="T83" fmla="*/ 222 h 1888"/>
                <a:gd name="T84" fmla="*/ 3184 w 4040"/>
                <a:gd name="T85" fmla="*/ 336 h 1888"/>
                <a:gd name="T86" fmla="*/ 3476 w 4040"/>
                <a:gd name="T87" fmla="*/ 486 h 1888"/>
                <a:gd name="T88" fmla="*/ 3680 w 4040"/>
                <a:gd name="T89" fmla="*/ 664 h 1888"/>
                <a:gd name="T90" fmla="*/ 3778 w 4040"/>
                <a:gd name="T91" fmla="*/ 864 h 1888"/>
                <a:gd name="T92" fmla="*/ 3758 w 4040"/>
                <a:gd name="T93" fmla="*/ 1074 h 1888"/>
                <a:gd name="T94" fmla="*/ 3622 w 4040"/>
                <a:gd name="T95" fmla="*/ 1266 h 1888"/>
                <a:gd name="T96" fmla="*/ 3388 w 4040"/>
                <a:gd name="T97" fmla="*/ 1436 h 1888"/>
                <a:gd name="T98" fmla="*/ 3070 w 4040"/>
                <a:gd name="T99" fmla="*/ 1576 h 1888"/>
                <a:gd name="T100" fmla="*/ 2682 w 4040"/>
                <a:gd name="T101" fmla="*/ 1678 h 1888"/>
                <a:gd name="T102" fmla="*/ 2240 w 4040"/>
                <a:gd name="T103" fmla="*/ 1736 h 1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040" h="1888">
                  <a:moveTo>
                    <a:pt x="2020" y="0"/>
                  </a:moveTo>
                  <a:lnTo>
                    <a:pt x="1854" y="4"/>
                  </a:lnTo>
                  <a:lnTo>
                    <a:pt x="1692" y="12"/>
                  </a:lnTo>
                  <a:lnTo>
                    <a:pt x="1534" y="28"/>
                  </a:lnTo>
                  <a:lnTo>
                    <a:pt x="1382" y="48"/>
                  </a:lnTo>
                  <a:lnTo>
                    <a:pt x="1234" y="74"/>
                  </a:lnTo>
                  <a:lnTo>
                    <a:pt x="1092" y="106"/>
                  </a:lnTo>
                  <a:lnTo>
                    <a:pt x="956" y="142"/>
                  </a:lnTo>
                  <a:lnTo>
                    <a:pt x="828" y="182"/>
                  </a:lnTo>
                  <a:lnTo>
                    <a:pt x="706" y="228"/>
                  </a:lnTo>
                  <a:lnTo>
                    <a:pt x="592" y="276"/>
                  </a:lnTo>
                  <a:lnTo>
                    <a:pt x="486" y="330"/>
                  </a:lnTo>
                  <a:lnTo>
                    <a:pt x="390" y="386"/>
                  </a:lnTo>
                  <a:lnTo>
                    <a:pt x="302" y="446"/>
                  </a:lnTo>
                  <a:lnTo>
                    <a:pt x="226" y="510"/>
                  </a:lnTo>
                  <a:lnTo>
                    <a:pt x="158" y="576"/>
                  </a:lnTo>
                  <a:lnTo>
                    <a:pt x="102" y="646"/>
                  </a:lnTo>
                  <a:lnTo>
                    <a:pt x="58" y="718"/>
                  </a:lnTo>
                  <a:lnTo>
                    <a:pt x="26" y="790"/>
                  </a:lnTo>
                  <a:lnTo>
                    <a:pt x="6" y="866"/>
                  </a:lnTo>
                  <a:lnTo>
                    <a:pt x="0" y="944"/>
                  </a:lnTo>
                  <a:lnTo>
                    <a:pt x="6" y="1022"/>
                  </a:lnTo>
                  <a:lnTo>
                    <a:pt x="26" y="1098"/>
                  </a:lnTo>
                  <a:lnTo>
                    <a:pt x="58" y="1170"/>
                  </a:lnTo>
                  <a:lnTo>
                    <a:pt x="102" y="1242"/>
                  </a:lnTo>
                  <a:lnTo>
                    <a:pt x="158" y="1312"/>
                  </a:lnTo>
                  <a:lnTo>
                    <a:pt x="226" y="1378"/>
                  </a:lnTo>
                  <a:lnTo>
                    <a:pt x="302" y="1442"/>
                  </a:lnTo>
                  <a:lnTo>
                    <a:pt x="390" y="1502"/>
                  </a:lnTo>
                  <a:lnTo>
                    <a:pt x="486" y="1558"/>
                  </a:lnTo>
                  <a:lnTo>
                    <a:pt x="592" y="1612"/>
                  </a:lnTo>
                  <a:lnTo>
                    <a:pt x="706" y="1660"/>
                  </a:lnTo>
                  <a:lnTo>
                    <a:pt x="828" y="1706"/>
                  </a:lnTo>
                  <a:lnTo>
                    <a:pt x="956" y="1746"/>
                  </a:lnTo>
                  <a:lnTo>
                    <a:pt x="1092" y="1782"/>
                  </a:lnTo>
                  <a:lnTo>
                    <a:pt x="1234" y="1814"/>
                  </a:lnTo>
                  <a:lnTo>
                    <a:pt x="1382" y="1840"/>
                  </a:lnTo>
                  <a:lnTo>
                    <a:pt x="1534" y="1860"/>
                  </a:lnTo>
                  <a:lnTo>
                    <a:pt x="1692" y="1876"/>
                  </a:lnTo>
                  <a:lnTo>
                    <a:pt x="1854" y="1884"/>
                  </a:lnTo>
                  <a:lnTo>
                    <a:pt x="2020" y="1888"/>
                  </a:lnTo>
                  <a:lnTo>
                    <a:pt x="2186" y="1884"/>
                  </a:lnTo>
                  <a:lnTo>
                    <a:pt x="2348" y="1876"/>
                  </a:lnTo>
                  <a:lnTo>
                    <a:pt x="2506" y="1860"/>
                  </a:lnTo>
                  <a:lnTo>
                    <a:pt x="2658" y="1840"/>
                  </a:lnTo>
                  <a:lnTo>
                    <a:pt x="2806" y="1814"/>
                  </a:lnTo>
                  <a:lnTo>
                    <a:pt x="2948" y="1782"/>
                  </a:lnTo>
                  <a:lnTo>
                    <a:pt x="3084" y="1746"/>
                  </a:lnTo>
                  <a:lnTo>
                    <a:pt x="3212" y="1706"/>
                  </a:lnTo>
                  <a:lnTo>
                    <a:pt x="3334" y="1660"/>
                  </a:lnTo>
                  <a:lnTo>
                    <a:pt x="3448" y="1612"/>
                  </a:lnTo>
                  <a:lnTo>
                    <a:pt x="3554" y="1558"/>
                  </a:lnTo>
                  <a:lnTo>
                    <a:pt x="3650" y="1502"/>
                  </a:lnTo>
                  <a:lnTo>
                    <a:pt x="3738" y="1442"/>
                  </a:lnTo>
                  <a:lnTo>
                    <a:pt x="3814" y="1378"/>
                  </a:lnTo>
                  <a:lnTo>
                    <a:pt x="3882" y="1312"/>
                  </a:lnTo>
                  <a:lnTo>
                    <a:pt x="3938" y="1242"/>
                  </a:lnTo>
                  <a:lnTo>
                    <a:pt x="3982" y="1170"/>
                  </a:lnTo>
                  <a:lnTo>
                    <a:pt x="4014" y="1098"/>
                  </a:lnTo>
                  <a:lnTo>
                    <a:pt x="4034" y="1022"/>
                  </a:lnTo>
                  <a:lnTo>
                    <a:pt x="4040" y="944"/>
                  </a:lnTo>
                  <a:lnTo>
                    <a:pt x="4034" y="866"/>
                  </a:lnTo>
                  <a:lnTo>
                    <a:pt x="4014" y="790"/>
                  </a:lnTo>
                  <a:lnTo>
                    <a:pt x="3982" y="718"/>
                  </a:lnTo>
                  <a:lnTo>
                    <a:pt x="3938" y="646"/>
                  </a:lnTo>
                  <a:lnTo>
                    <a:pt x="3882" y="576"/>
                  </a:lnTo>
                  <a:lnTo>
                    <a:pt x="3814" y="510"/>
                  </a:lnTo>
                  <a:lnTo>
                    <a:pt x="3738" y="446"/>
                  </a:lnTo>
                  <a:lnTo>
                    <a:pt x="3650" y="386"/>
                  </a:lnTo>
                  <a:lnTo>
                    <a:pt x="3554" y="330"/>
                  </a:lnTo>
                  <a:lnTo>
                    <a:pt x="3448" y="276"/>
                  </a:lnTo>
                  <a:lnTo>
                    <a:pt x="3334" y="228"/>
                  </a:lnTo>
                  <a:lnTo>
                    <a:pt x="3212" y="182"/>
                  </a:lnTo>
                  <a:lnTo>
                    <a:pt x="3084" y="142"/>
                  </a:lnTo>
                  <a:lnTo>
                    <a:pt x="2948" y="106"/>
                  </a:lnTo>
                  <a:lnTo>
                    <a:pt x="2806" y="74"/>
                  </a:lnTo>
                  <a:lnTo>
                    <a:pt x="2658" y="48"/>
                  </a:lnTo>
                  <a:lnTo>
                    <a:pt x="2506" y="28"/>
                  </a:lnTo>
                  <a:lnTo>
                    <a:pt x="2348" y="12"/>
                  </a:lnTo>
                  <a:lnTo>
                    <a:pt x="2186" y="4"/>
                  </a:lnTo>
                  <a:lnTo>
                    <a:pt x="2020" y="0"/>
                  </a:lnTo>
                  <a:close/>
                  <a:moveTo>
                    <a:pt x="1922" y="1748"/>
                  </a:moveTo>
                  <a:lnTo>
                    <a:pt x="1762" y="1746"/>
                  </a:lnTo>
                  <a:lnTo>
                    <a:pt x="1606" y="1736"/>
                  </a:lnTo>
                  <a:lnTo>
                    <a:pt x="1454" y="1722"/>
                  </a:lnTo>
                  <a:lnTo>
                    <a:pt x="1306" y="1702"/>
                  </a:lnTo>
                  <a:lnTo>
                    <a:pt x="1164" y="1678"/>
                  </a:lnTo>
                  <a:lnTo>
                    <a:pt x="1028" y="1648"/>
                  </a:lnTo>
                  <a:lnTo>
                    <a:pt x="898" y="1614"/>
                  </a:lnTo>
                  <a:lnTo>
                    <a:pt x="776" y="1576"/>
                  </a:lnTo>
                  <a:lnTo>
                    <a:pt x="662" y="1532"/>
                  </a:lnTo>
                  <a:lnTo>
                    <a:pt x="554" y="1486"/>
                  </a:lnTo>
                  <a:lnTo>
                    <a:pt x="458" y="1436"/>
                  </a:lnTo>
                  <a:lnTo>
                    <a:pt x="370" y="1382"/>
                  </a:lnTo>
                  <a:lnTo>
                    <a:pt x="292" y="1326"/>
                  </a:lnTo>
                  <a:lnTo>
                    <a:pt x="224" y="1266"/>
                  </a:lnTo>
                  <a:lnTo>
                    <a:pt x="166" y="1204"/>
                  </a:lnTo>
                  <a:lnTo>
                    <a:pt x="122" y="1140"/>
                  </a:lnTo>
                  <a:lnTo>
                    <a:pt x="88" y="1074"/>
                  </a:lnTo>
                  <a:lnTo>
                    <a:pt x="68" y="1004"/>
                  </a:lnTo>
                  <a:lnTo>
                    <a:pt x="62" y="934"/>
                  </a:lnTo>
                  <a:lnTo>
                    <a:pt x="68" y="864"/>
                  </a:lnTo>
                  <a:lnTo>
                    <a:pt x="88" y="796"/>
                  </a:lnTo>
                  <a:lnTo>
                    <a:pt x="122" y="730"/>
                  </a:lnTo>
                  <a:lnTo>
                    <a:pt x="166" y="664"/>
                  </a:lnTo>
                  <a:lnTo>
                    <a:pt x="224" y="602"/>
                  </a:lnTo>
                  <a:lnTo>
                    <a:pt x="292" y="544"/>
                  </a:lnTo>
                  <a:lnTo>
                    <a:pt x="370" y="486"/>
                  </a:lnTo>
                  <a:lnTo>
                    <a:pt x="458" y="434"/>
                  </a:lnTo>
                  <a:lnTo>
                    <a:pt x="554" y="382"/>
                  </a:lnTo>
                  <a:lnTo>
                    <a:pt x="662" y="336"/>
                  </a:lnTo>
                  <a:lnTo>
                    <a:pt x="776" y="294"/>
                  </a:lnTo>
                  <a:lnTo>
                    <a:pt x="898" y="256"/>
                  </a:lnTo>
                  <a:lnTo>
                    <a:pt x="1028" y="222"/>
                  </a:lnTo>
                  <a:lnTo>
                    <a:pt x="1164" y="192"/>
                  </a:lnTo>
                  <a:lnTo>
                    <a:pt x="1306" y="166"/>
                  </a:lnTo>
                  <a:lnTo>
                    <a:pt x="1454" y="148"/>
                  </a:lnTo>
                  <a:lnTo>
                    <a:pt x="1606" y="132"/>
                  </a:lnTo>
                  <a:lnTo>
                    <a:pt x="1762" y="124"/>
                  </a:lnTo>
                  <a:lnTo>
                    <a:pt x="1922" y="120"/>
                  </a:lnTo>
                  <a:lnTo>
                    <a:pt x="2084" y="124"/>
                  </a:lnTo>
                  <a:lnTo>
                    <a:pt x="2240" y="132"/>
                  </a:lnTo>
                  <a:lnTo>
                    <a:pt x="2392" y="148"/>
                  </a:lnTo>
                  <a:lnTo>
                    <a:pt x="2540" y="166"/>
                  </a:lnTo>
                  <a:lnTo>
                    <a:pt x="2682" y="192"/>
                  </a:lnTo>
                  <a:lnTo>
                    <a:pt x="2818" y="222"/>
                  </a:lnTo>
                  <a:lnTo>
                    <a:pt x="2948" y="256"/>
                  </a:lnTo>
                  <a:lnTo>
                    <a:pt x="3070" y="294"/>
                  </a:lnTo>
                  <a:lnTo>
                    <a:pt x="3184" y="336"/>
                  </a:lnTo>
                  <a:lnTo>
                    <a:pt x="3292" y="382"/>
                  </a:lnTo>
                  <a:lnTo>
                    <a:pt x="3388" y="434"/>
                  </a:lnTo>
                  <a:lnTo>
                    <a:pt x="3476" y="486"/>
                  </a:lnTo>
                  <a:lnTo>
                    <a:pt x="3554" y="544"/>
                  </a:lnTo>
                  <a:lnTo>
                    <a:pt x="3622" y="602"/>
                  </a:lnTo>
                  <a:lnTo>
                    <a:pt x="3680" y="664"/>
                  </a:lnTo>
                  <a:lnTo>
                    <a:pt x="3724" y="730"/>
                  </a:lnTo>
                  <a:lnTo>
                    <a:pt x="3758" y="796"/>
                  </a:lnTo>
                  <a:lnTo>
                    <a:pt x="3778" y="864"/>
                  </a:lnTo>
                  <a:lnTo>
                    <a:pt x="3784" y="934"/>
                  </a:lnTo>
                  <a:lnTo>
                    <a:pt x="3778" y="1004"/>
                  </a:lnTo>
                  <a:lnTo>
                    <a:pt x="3758" y="1074"/>
                  </a:lnTo>
                  <a:lnTo>
                    <a:pt x="3724" y="1140"/>
                  </a:lnTo>
                  <a:lnTo>
                    <a:pt x="3680" y="1204"/>
                  </a:lnTo>
                  <a:lnTo>
                    <a:pt x="3622" y="1266"/>
                  </a:lnTo>
                  <a:lnTo>
                    <a:pt x="3554" y="1326"/>
                  </a:lnTo>
                  <a:lnTo>
                    <a:pt x="3476" y="1382"/>
                  </a:lnTo>
                  <a:lnTo>
                    <a:pt x="3388" y="1436"/>
                  </a:lnTo>
                  <a:lnTo>
                    <a:pt x="3292" y="1486"/>
                  </a:lnTo>
                  <a:lnTo>
                    <a:pt x="3184" y="1532"/>
                  </a:lnTo>
                  <a:lnTo>
                    <a:pt x="3070" y="1576"/>
                  </a:lnTo>
                  <a:lnTo>
                    <a:pt x="2948" y="1614"/>
                  </a:lnTo>
                  <a:lnTo>
                    <a:pt x="2818" y="1648"/>
                  </a:lnTo>
                  <a:lnTo>
                    <a:pt x="2682" y="1678"/>
                  </a:lnTo>
                  <a:lnTo>
                    <a:pt x="2540" y="1702"/>
                  </a:lnTo>
                  <a:lnTo>
                    <a:pt x="2392" y="1722"/>
                  </a:lnTo>
                  <a:lnTo>
                    <a:pt x="2240" y="1736"/>
                  </a:lnTo>
                  <a:lnTo>
                    <a:pt x="2084" y="1746"/>
                  </a:lnTo>
                  <a:lnTo>
                    <a:pt x="1922" y="174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9412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7C16B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Oval 18"/>
            <p:cNvSpPr>
              <a:spLocks noChangeArrowheads="1"/>
            </p:cNvSpPr>
            <p:nvPr/>
          </p:nvSpPr>
          <p:spPr bwMode="gray">
            <a:xfrm rot="-1543677">
              <a:off x="4572000" y="22098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9"/>
            <p:cNvSpPr>
              <a:spLocks noChangeArrowheads="1"/>
            </p:cNvSpPr>
            <p:nvPr/>
          </p:nvSpPr>
          <p:spPr bwMode="gray">
            <a:xfrm rot="-1543677">
              <a:off x="7391400" y="25146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20"/>
            <p:cNvSpPr>
              <a:spLocks noChangeArrowheads="1"/>
            </p:cNvSpPr>
            <p:nvPr/>
          </p:nvSpPr>
          <p:spPr bwMode="gray">
            <a:xfrm rot="-1543677">
              <a:off x="2895600" y="54102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21"/>
            <p:cNvSpPr>
              <a:spLocks noChangeArrowheads="1"/>
            </p:cNvSpPr>
            <p:nvPr/>
          </p:nvSpPr>
          <p:spPr bwMode="gray">
            <a:xfrm rot="-1543677">
              <a:off x="5638800" y="48006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22"/>
            <p:cNvSpPr>
              <a:spLocks noChangeArrowheads="1"/>
            </p:cNvSpPr>
            <p:nvPr/>
          </p:nvSpPr>
          <p:spPr bwMode="gray">
            <a:xfrm rot="-1543677">
              <a:off x="1981200" y="3733800"/>
              <a:ext cx="1066800" cy="304800"/>
            </a:xfrm>
            <a:prstGeom prst="ellipse">
              <a:avLst/>
            </a:prstGeom>
            <a:solidFill>
              <a:srgbClr val="020A53">
                <a:alpha val="60001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4"/>
            <p:cNvSpPr>
              <a:spLocks noChangeArrowheads="1"/>
            </p:cNvSpPr>
            <p:nvPr/>
          </p:nvSpPr>
          <p:spPr bwMode="gray">
            <a:xfrm>
              <a:off x="3810000" y="1447800"/>
              <a:ext cx="1284288" cy="127476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" name="Oval 5"/>
            <p:cNvSpPr>
              <a:spLocks noChangeArrowheads="1"/>
            </p:cNvSpPr>
            <p:nvPr/>
          </p:nvSpPr>
          <p:spPr bwMode="gray">
            <a:xfrm>
              <a:off x="1295400" y="2971800"/>
              <a:ext cx="1284288" cy="127476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3" name="Oval 6"/>
            <p:cNvSpPr>
              <a:spLocks noChangeArrowheads="1"/>
            </p:cNvSpPr>
            <p:nvPr/>
          </p:nvSpPr>
          <p:spPr bwMode="gray">
            <a:xfrm>
              <a:off x="2178050" y="4668838"/>
              <a:ext cx="1282700" cy="1274762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gray">
            <a:xfrm>
              <a:off x="4953000" y="4038600"/>
              <a:ext cx="1284288" cy="1274763"/>
            </a:xfrm>
            <a:prstGeom prst="ellipse">
              <a:avLst/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4235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" name="Oval 8"/>
            <p:cNvSpPr>
              <a:spLocks noChangeArrowheads="1"/>
            </p:cNvSpPr>
            <p:nvPr/>
          </p:nvSpPr>
          <p:spPr bwMode="gray">
            <a:xfrm>
              <a:off x="6781800" y="1676400"/>
              <a:ext cx="1212850" cy="1274763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rgbClr val="001D3A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gray">
            <a:xfrm>
              <a:off x="1524000" y="3505200"/>
              <a:ext cx="68738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gray">
            <a:xfrm>
              <a:off x="4114800" y="1905000"/>
              <a:ext cx="68897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gray">
            <a:xfrm>
              <a:off x="7048500" y="2182813"/>
              <a:ext cx="68580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gray">
            <a:xfrm>
              <a:off x="5257800" y="4495800"/>
              <a:ext cx="687388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20" name="Text Box 13"/>
            <p:cNvSpPr txBox="1">
              <a:spLocks noChangeArrowheads="1"/>
            </p:cNvSpPr>
            <p:nvPr/>
          </p:nvSpPr>
          <p:spPr bwMode="gray">
            <a:xfrm>
              <a:off x="2436813" y="5119688"/>
              <a:ext cx="687387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817" dir="27080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Text</a:t>
              </a: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3429000" y="3429000"/>
              <a:ext cx="2590800" cy="519113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2800" b="1"/>
                <a:t>Cycle name</a:t>
              </a:r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2473325" y="1735138"/>
              <a:ext cx="1793875" cy="16176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3" name="AutoShape 16"/>
            <p:cNvCxnSpPr>
              <a:cxnSpLocks noChangeShapeType="1"/>
            </p:cNvCxnSpPr>
            <p:nvPr/>
          </p:nvCxnSpPr>
          <p:spPr bwMode="auto">
            <a:xfrm flipH="1">
              <a:off x="457200" y="1735138"/>
              <a:ext cx="201612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4" name="Text Box 17"/>
            <p:cNvSpPr txBox="1">
              <a:spLocks noChangeArrowheads="1"/>
            </p:cNvSpPr>
            <p:nvPr/>
          </p:nvSpPr>
          <p:spPr bwMode="auto">
            <a:xfrm>
              <a:off x="473075" y="1295400"/>
              <a:ext cx="1812925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110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990600" y="1524000"/>
            <a:ext cx="7010400" cy="4343400"/>
            <a:chOff x="990600" y="1524000"/>
            <a:chExt cx="7010400" cy="4343400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3657600" y="3962400"/>
              <a:ext cx="16764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3657600" y="3429000"/>
              <a:ext cx="16764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gray">
            <a:xfrm>
              <a:off x="3657600" y="2895600"/>
              <a:ext cx="16764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gray">
            <a:xfrm>
              <a:off x="4197350" y="3125788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gray">
            <a:xfrm>
              <a:off x="4197350" y="3659188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gray">
            <a:xfrm>
              <a:off x="4197350" y="4192588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gray">
            <a:xfrm>
              <a:off x="2971800" y="2667000"/>
              <a:ext cx="533400" cy="2057400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46275"/>
                    <a:invGamma/>
                    <a:alpha val="12000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gray">
            <a:xfrm>
              <a:off x="990600" y="2133600"/>
              <a:ext cx="1828800" cy="312420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gray">
            <a:xfrm>
              <a:off x="1066800" y="2362200"/>
              <a:ext cx="1676400" cy="1979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Add Your</a:t>
              </a:r>
            </a:p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Title Text</a:t>
              </a:r>
            </a:p>
            <a:p>
              <a:pPr algn="ctr" eaLnBrk="0" hangingPunct="0"/>
              <a:endParaRPr lang="en-US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5</a:t>
              </a:r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gray">
            <a:xfrm>
              <a:off x="6172200" y="2133600"/>
              <a:ext cx="1828800" cy="312420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gray">
            <a:xfrm>
              <a:off x="6248400" y="2362200"/>
              <a:ext cx="1676400" cy="19796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Add Your</a:t>
              </a:r>
            </a:p>
            <a:p>
              <a:pPr algn="ctr" eaLnBrk="0" hangingPunct="0"/>
              <a:r>
                <a:rPr lang="en-US" b="1">
                  <a:solidFill>
                    <a:srgbClr val="001D3A"/>
                  </a:solidFill>
                  <a:latin typeface="Verdana" pitchFamily="34" charset="0"/>
                </a:rPr>
                <a:t>Title Text</a:t>
              </a:r>
            </a:p>
            <a:p>
              <a:pPr algn="ctr" eaLnBrk="0" hangingPunct="0"/>
              <a:endParaRPr lang="en-US">
                <a:solidFill>
                  <a:srgbClr val="001D3A"/>
                </a:solidFill>
                <a:latin typeface="Verdana" pitchFamily="34" charset="0"/>
              </a:endParaRP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1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2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3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4</a:t>
              </a:r>
            </a:p>
            <a:p>
              <a:pPr algn="ctr" eaLnBrk="0" hangingPunct="0">
                <a:buSzPct val="60000"/>
                <a:buFontTx/>
                <a:buChar char="•"/>
              </a:pPr>
              <a:r>
                <a:rPr lang="en-US" sz="1400">
                  <a:solidFill>
                    <a:srgbClr val="001D3A"/>
                  </a:solidFill>
                  <a:latin typeface="Verdana" pitchFamily="34" charset="0"/>
                </a:rPr>
                <a:t>Text 5</a:t>
              </a:r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gray">
            <a:xfrm>
              <a:off x="5489575" y="2667000"/>
              <a:ext cx="530225" cy="2057400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chemeClr val="tx2">
                    <a:gamma/>
                    <a:shade val="46275"/>
                    <a:invGamma/>
                    <a:alpha val="1200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7"/>
            <p:cNvSpPr>
              <a:spLocks noChangeArrowheads="1"/>
            </p:cNvSpPr>
            <p:nvPr/>
          </p:nvSpPr>
          <p:spPr bwMode="gray">
            <a:xfrm>
              <a:off x="2895600" y="1524000"/>
              <a:ext cx="3048000" cy="609600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8"/>
            <p:cNvSpPr>
              <a:spLocks noChangeArrowheads="1"/>
            </p:cNvSpPr>
            <p:nvPr/>
          </p:nvSpPr>
          <p:spPr bwMode="gray">
            <a:xfrm>
              <a:off x="3624263" y="2286000"/>
              <a:ext cx="1752600" cy="533400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63529"/>
                    <a:invGamma/>
                    <a:alpha val="12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gray">
            <a:xfrm>
              <a:off x="4173538" y="17573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20" name="AutoShape 20"/>
            <p:cNvSpPr>
              <a:spLocks noChangeArrowheads="1"/>
            </p:cNvSpPr>
            <p:nvPr/>
          </p:nvSpPr>
          <p:spPr bwMode="gray">
            <a:xfrm>
              <a:off x="2971800" y="5257800"/>
              <a:ext cx="3048000" cy="609600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gray">
            <a:xfrm>
              <a:off x="4173538" y="54911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22" name="AutoShape 22"/>
            <p:cNvSpPr>
              <a:spLocks noChangeArrowheads="1"/>
            </p:cNvSpPr>
            <p:nvPr/>
          </p:nvSpPr>
          <p:spPr bwMode="gray">
            <a:xfrm>
              <a:off x="3602038" y="4648200"/>
              <a:ext cx="1755775" cy="525463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chemeClr val="tx2">
                    <a:gamma/>
                    <a:tint val="63529"/>
                    <a:invGamma/>
                    <a:alpha val="12000"/>
                  </a:schemeClr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0218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38200" y="1752600"/>
            <a:ext cx="7391400" cy="3581400"/>
            <a:chOff x="838200" y="1752600"/>
            <a:chExt cx="7391400" cy="358140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895600" y="1752600"/>
              <a:ext cx="3197225" cy="2890838"/>
              <a:chOff x="1872" y="1824"/>
              <a:chExt cx="2014" cy="1821"/>
            </a:xfrm>
          </p:grpSpPr>
          <p:sp>
            <p:nvSpPr>
              <p:cNvPr id="20" name="AutoShape 4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AutoShape 5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AutoShape 6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7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Oval 8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Oval 9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" name="Oval 10"/>
              <p:cNvSpPr>
                <a:spLocks noChangeArrowheads="1"/>
              </p:cNvSpPr>
              <p:nvPr/>
            </p:nvSpPr>
            <p:spPr bwMode="gray">
              <a:xfrm>
                <a:off x="2254" y="2000"/>
                <a:ext cx="1262" cy="1264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" name="Oval 11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8" name="Oval 12"/>
              <p:cNvSpPr>
                <a:spLocks noChangeArrowheads="1"/>
              </p:cNvSpPr>
              <p:nvPr/>
            </p:nvSpPr>
            <p:spPr bwMode="gray">
              <a:xfrm>
                <a:off x="2337" y="2083"/>
                <a:ext cx="1096" cy="1098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6" name="AutoShape 13"/>
            <p:cNvSpPr>
              <a:spLocks noChangeArrowheads="1"/>
            </p:cNvSpPr>
            <p:nvPr/>
          </p:nvSpPr>
          <p:spPr bwMode="gray">
            <a:xfrm>
              <a:off x="838200" y="3352800"/>
              <a:ext cx="18288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14"/>
            <p:cNvSpPr>
              <a:spLocks noChangeArrowheads="1"/>
            </p:cNvSpPr>
            <p:nvPr/>
          </p:nvSpPr>
          <p:spPr bwMode="gray">
            <a:xfrm>
              <a:off x="838200" y="2819400"/>
              <a:ext cx="18288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15"/>
            <p:cNvSpPr>
              <a:spLocks noChangeArrowheads="1"/>
            </p:cNvSpPr>
            <p:nvPr/>
          </p:nvSpPr>
          <p:spPr bwMode="gray">
            <a:xfrm>
              <a:off x="838200" y="2286000"/>
              <a:ext cx="18288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16"/>
            <p:cNvSpPr>
              <a:spLocks noChangeArrowheads="1"/>
            </p:cNvSpPr>
            <p:nvPr/>
          </p:nvSpPr>
          <p:spPr bwMode="gray">
            <a:xfrm>
              <a:off x="6324600" y="3352800"/>
              <a:ext cx="19050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17"/>
            <p:cNvSpPr>
              <a:spLocks noChangeArrowheads="1"/>
            </p:cNvSpPr>
            <p:nvPr/>
          </p:nvSpPr>
          <p:spPr bwMode="gray">
            <a:xfrm>
              <a:off x="6324600" y="2819400"/>
              <a:ext cx="19050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8"/>
            <p:cNvSpPr>
              <a:spLocks noChangeArrowheads="1"/>
            </p:cNvSpPr>
            <p:nvPr/>
          </p:nvSpPr>
          <p:spPr bwMode="gray">
            <a:xfrm>
              <a:off x="6324600" y="2286000"/>
              <a:ext cx="1905000" cy="609600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gray">
            <a:xfrm>
              <a:off x="3810000" y="2819400"/>
              <a:ext cx="1403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/>
                <a:t>Concept</a:t>
              </a:r>
            </a:p>
          </p:txBody>
        </p:sp>
        <p:sp>
          <p:nvSpPr>
            <p:cNvPr id="13" name="AutoShape 20"/>
            <p:cNvSpPr>
              <a:spLocks noChangeArrowheads="1"/>
            </p:cNvSpPr>
            <p:nvPr/>
          </p:nvSpPr>
          <p:spPr bwMode="blackWhite">
            <a:xfrm>
              <a:off x="2557463" y="4800600"/>
              <a:ext cx="3886200" cy="53340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gray">
            <a:xfrm>
              <a:off x="1371600" y="24431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5" name="Text Box 22"/>
            <p:cNvSpPr txBox="1">
              <a:spLocks noChangeArrowheads="1"/>
            </p:cNvSpPr>
            <p:nvPr/>
          </p:nvSpPr>
          <p:spPr bwMode="gray">
            <a:xfrm>
              <a:off x="1371600" y="29765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6" name="Text Box 23"/>
            <p:cNvSpPr txBox="1">
              <a:spLocks noChangeArrowheads="1"/>
            </p:cNvSpPr>
            <p:nvPr/>
          </p:nvSpPr>
          <p:spPr bwMode="gray">
            <a:xfrm>
              <a:off x="1371600" y="35099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/>
                <a:t>Text</a:t>
              </a:r>
            </a:p>
          </p:txBody>
        </p:sp>
        <p:sp>
          <p:nvSpPr>
            <p:cNvPr id="17" name="Text Box 24"/>
            <p:cNvSpPr txBox="1">
              <a:spLocks noChangeArrowheads="1"/>
            </p:cNvSpPr>
            <p:nvPr/>
          </p:nvSpPr>
          <p:spPr bwMode="gray">
            <a:xfrm>
              <a:off x="6991350" y="24431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1D3A"/>
                  </a:solidFill>
                </a:rPr>
                <a:t>Text</a:t>
              </a:r>
            </a:p>
          </p:txBody>
        </p:sp>
        <p:sp>
          <p:nvSpPr>
            <p:cNvPr id="18" name="Text Box 25"/>
            <p:cNvSpPr txBox="1">
              <a:spLocks noChangeArrowheads="1"/>
            </p:cNvSpPr>
            <p:nvPr/>
          </p:nvSpPr>
          <p:spPr bwMode="gray">
            <a:xfrm>
              <a:off x="6991350" y="29765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1D3A"/>
                  </a:solidFill>
                </a:rPr>
                <a:t>Text</a:t>
              </a:r>
            </a:p>
          </p:txBody>
        </p:sp>
        <p:sp>
          <p:nvSpPr>
            <p:cNvPr id="19" name="Text Box 26"/>
            <p:cNvSpPr txBox="1">
              <a:spLocks noChangeArrowheads="1"/>
            </p:cNvSpPr>
            <p:nvPr/>
          </p:nvSpPr>
          <p:spPr bwMode="gray">
            <a:xfrm>
              <a:off x="6991350" y="3509963"/>
              <a:ext cx="6286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001D3A"/>
                  </a:solidFill>
                </a:rPr>
                <a:t>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324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68325" y="1752600"/>
            <a:ext cx="7847013" cy="3886200"/>
            <a:chOff x="568325" y="1752600"/>
            <a:chExt cx="7847013" cy="3886200"/>
          </a:xfrm>
        </p:grpSpPr>
        <p:sp>
          <p:nvSpPr>
            <p:cNvPr id="5" name="Freeform 18"/>
            <p:cNvSpPr>
              <a:spLocks/>
            </p:cNvSpPr>
            <p:nvPr/>
          </p:nvSpPr>
          <p:spPr bwMode="invGray">
            <a:xfrm>
              <a:off x="7794625" y="1752600"/>
              <a:ext cx="614363" cy="981075"/>
            </a:xfrm>
            <a:custGeom>
              <a:avLst/>
              <a:gdLst>
                <a:gd name="T0" fmla="*/ 308 w 308"/>
                <a:gd name="T1" fmla="*/ 120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0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00563F">
                    <a:gamma/>
                    <a:shade val="46275"/>
                    <a:invGamma/>
                  </a:srgbClr>
                </a:gs>
                <a:gs pos="50000">
                  <a:srgbClr val="00563F"/>
                </a:gs>
                <a:gs pos="100000">
                  <a:srgbClr val="00563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9"/>
            <p:cNvSpPr>
              <a:spLocks/>
            </p:cNvSpPr>
            <p:nvPr/>
          </p:nvSpPr>
          <p:spPr bwMode="invGray">
            <a:xfrm>
              <a:off x="4854575" y="1752600"/>
              <a:ext cx="3560763" cy="627063"/>
            </a:xfrm>
            <a:custGeom>
              <a:avLst/>
              <a:gdLst>
                <a:gd name="T0" fmla="*/ 1478 w 1786"/>
                <a:gd name="T1" fmla="*/ 284 h 284"/>
                <a:gd name="T2" fmla="*/ 0 w 1786"/>
                <a:gd name="T3" fmla="*/ 284 h 284"/>
                <a:gd name="T4" fmla="*/ 446 w 1786"/>
                <a:gd name="T5" fmla="*/ 0 h 284"/>
                <a:gd name="T6" fmla="*/ 1786 w 1786"/>
                <a:gd name="T7" fmla="*/ 0 h 284"/>
                <a:gd name="T8" fmla="*/ 1478 w 1786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6" h="284">
                  <a:moveTo>
                    <a:pt x="1478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786" y="0"/>
                  </a:lnTo>
                  <a:lnTo>
                    <a:pt x="1478" y="284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gray">
            <a:xfrm>
              <a:off x="7177088" y="2727325"/>
              <a:ext cx="612775" cy="974725"/>
            </a:xfrm>
            <a:custGeom>
              <a:avLst/>
              <a:gdLst>
                <a:gd name="T0" fmla="*/ 308 w 308"/>
                <a:gd name="T1" fmla="*/ 120 h 442"/>
                <a:gd name="T2" fmla="*/ 0 w 308"/>
                <a:gd name="T3" fmla="*/ 442 h 442"/>
                <a:gd name="T4" fmla="*/ 0 w 308"/>
                <a:gd name="T5" fmla="*/ 286 h 442"/>
                <a:gd name="T6" fmla="*/ 308 w 308"/>
                <a:gd name="T7" fmla="*/ 0 h 442"/>
                <a:gd name="T8" fmla="*/ 308 w 308"/>
                <a:gd name="T9" fmla="*/ 12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2">
                  <a:moveTo>
                    <a:pt x="308" y="120"/>
                  </a:moveTo>
                  <a:lnTo>
                    <a:pt x="0" y="442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0"/>
                  </a:lnTo>
                  <a:close/>
                </a:path>
              </a:pathLst>
            </a:custGeom>
            <a:gradFill rotWithShape="1">
              <a:gsLst>
                <a:gs pos="0">
                  <a:srgbClr val="4B1092">
                    <a:gamma/>
                    <a:shade val="46275"/>
                    <a:invGamma/>
                  </a:srgbClr>
                </a:gs>
                <a:gs pos="50000">
                  <a:srgbClr val="4B1092"/>
                </a:gs>
                <a:gs pos="100000">
                  <a:srgbClr val="4B1092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1"/>
            <p:cNvSpPr>
              <a:spLocks/>
            </p:cNvSpPr>
            <p:nvPr/>
          </p:nvSpPr>
          <p:spPr bwMode="gray">
            <a:xfrm>
              <a:off x="3970338" y="2727325"/>
              <a:ext cx="3827462" cy="625475"/>
            </a:xfrm>
            <a:custGeom>
              <a:avLst/>
              <a:gdLst>
                <a:gd name="T0" fmla="*/ 1612 w 1920"/>
                <a:gd name="T1" fmla="*/ 284 h 284"/>
                <a:gd name="T2" fmla="*/ 0 w 1920"/>
                <a:gd name="T3" fmla="*/ 284 h 284"/>
                <a:gd name="T4" fmla="*/ 446 w 1920"/>
                <a:gd name="T5" fmla="*/ 0 h 284"/>
                <a:gd name="T6" fmla="*/ 1920 w 1920"/>
                <a:gd name="T7" fmla="*/ 0 h 284"/>
                <a:gd name="T8" fmla="*/ 1612 w 192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0" h="284">
                  <a:moveTo>
                    <a:pt x="161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1920" y="0"/>
                  </a:lnTo>
                  <a:lnTo>
                    <a:pt x="1612" y="284"/>
                  </a:lnTo>
                  <a:close/>
                </a:path>
              </a:pathLst>
            </a:custGeom>
            <a:solidFill>
              <a:srgbClr val="A7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gray">
            <a:xfrm>
              <a:off x="6557963" y="3690938"/>
              <a:ext cx="611187" cy="981075"/>
            </a:xfrm>
            <a:custGeom>
              <a:avLst/>
              <a:gdLst>
                <a:gd name="T0" fmla="*/ 306 w 306"/>
                <a:gd name="T1" fmla="*/ 122 h 444"/>
                <a:gd name="T2" fmla="*/ 0 w 306"/>
                <a:gd name="T3" fmla="*/ 444 h 444"/>
                <a:gd name="T4" fmla="*/ 0 w 306"/>
                <a:gd name="T5" fmla="*/ 286 h 444"/>
                <a:gd name="T6" fmla="*/ 306 w 306"/>
                <a:gd name="T7" fmla="*/ 0 h 444"/>
                <a:gd name="T8" fmla="*/ 306 w 306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444">
                  <a:moveTo>
                    <a:pt x="306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6" y="0"/>
                  </a:lnTo>
                  <a:lnTo>
                    <a:pt x="306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330A">
                    <a:gamma/>
                    <a:shade val="46275"/>
                    <a:invGamma/>
                  </a:srgbClr>
                </a:gs>
                <a:gs pos="50000">
                  <a:srgbClr val="90330A"/>
                </a:gs>
                <a:gs pos="100000">
                  <a:srgbClr val="90330A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3"/>
            <p:cNvSpPr>
              <a:spLocks/>
            </p:cNvSpPr>
            <p:nvPr/>
          </p:nvSpPr>
          <p:spPr bwMode="gray">
            <a:xfrm>
              <a:off x="5943600" y="4657725"/>
              <a:ext cx="614363" cy="981075"/>
            </a:xfrm>
            <a:custGeom>
              <a:avLst/>
              <a:gdLst>
                <a:gd name="T0" fmla="*/ 308 w 308"/>
                <a:gd name="T1" fmla="*/ 122 h 444"/>
                <a:gd name="T2" fmla="*/ 0 w 308"/>
                <a:gd name="T3" fmla="*/ 444 h 444"/>
                <a:gd name="T4" fmla="*/ 0 w 308"/>
                <a:gd name="T5" fmla="*/ 286 h 444"/>
                <a:gd name="T6" fmla="*/ 308 w 308"/>
                <a:gd name="T7" fmla="*/ 0 h 444"/>
                <a:gd name="T8" fmla="*/ 308 w 308"/>
                <a:gd name="T9" fmla="*/ 122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444">
                  <a:moveTo>
                    <a:pt x="308" y="122"/>
                  </a:moveTo>
                  <a:lnTo>
                    <a:pt x="0" y="444"/>
                  </a:lnTo>
                  <a:lnTo>
                    <a:pt x="0" y="286"/>
                  </a:lnTo>
                  <a:lnTo>
                    <a:pt x="308" y="0"/>
                  </a:lnTo>
                  <a:lnTo>
                    <a:pt x="308" y="122"/>
                  </a:lnTo>
                  <a:close/>
                </a:path>
              </a:pathLst>
            </a:custGeom>
            <a:gradFill rotWithShape="1">
              <a:gsLst>
                <a:gs pos="0">
                  <a:srgbClr val="906B0E">
                    <a:gamma/>
                    <a:shade val="46275"/>
                    <a:invGamma/>
                  </a:srgbClr>
                </a:gs>
                <a:gs pos="50000">
                  <a:srgbClr val="906B0E"/>
                </a:gs>
                <a:gs pos="100000">
                  <a:srgbClr val="906B0E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D1D1D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4"/>
            <p:cNvSpPr>
              <a:spLocks/>
            </p:cNvSpPr>
            <p:nvPr/>
          </p:nvSpPr>
          <p:spPr bwMode="gray">
            <a:xfrm>
              <a:off x="2211388" y="4662488"/>
              <a:ext cx="4346575" cy="627062"/>
            </a:xfrm>
            <a:custGeom>
              <a:avLst/>
              <a:gdLst>
                <a:gd name="T0" fmla="*/ 1872 w 2180"/>
                <a:gd name="T1" fmla="*/ 284 h 284"/>
                <a:gd name="T2" fmla="*/ 0 w 2180"/>
                <a:gd name="T3" fmla="*/ 284 h 284"/>
                <a:gd name="T4" fmla="*/ 446 w 2180"/>
                <a:gd name="T5" fmla="*/ 0 h 284"/>
                <a:gd name="T6" fmla="*/ 2180 w 2180"/>
                <a:gd name="T7" fmla="*/ 0 h 284"/>
                <a:gd name="T8" fmla="*/ 1872 w 2180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0" h="284">
                  <a:moveTo>
                    <a:pt x="1872" y="284"/>
                  </a:moveTo>
                  <a:lnTo>
                    <a:pt x="0" y="284"/>
                  </a:lnTo>
                  <a:lnTo>
                    <a:pt x="446" y="0"/>
                  </a:lnTo>
                  <a:lnTo>
                    <a:pt x="2180" y="0"/>
                  </a:lnTo>
                  <a:lnTo>
                    <a:pt x="1872" y="284"/>
                  </a:lnTo>
                  <a:close/>
                </a:path>
              </a:pathLst>
            </a:custGeom>
            <a:solidFill>
              <a:srgbClr val="F2E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 flipH="1">
              <a:off x="822325" y="5632450"/>
              <a:ext cx="1355725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 flipH="1">
              <a:off x="758825" y="4657725"/>
              <a:ext cx="2301875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 flipH="1">
              <a:off x="695325" y="3695700"/>
              <a:ext cx="3249613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 flipH="1">
              <a:off x="631825" y="2735263"/>
              <a:ext cx="419735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29"/>
            <p:cNvSpPr>
              <a:spLocks noChangeShapeType="1"/>
            </p:cNvSpPr>
            <p:nvPr/>
          </p:nvSpPr>
          <p:spPr bwMode="auto">
            <a:xfrm flipH="1">
              <a:off x="568325" y="1758950"/>
              <a:ext cx="51435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1104900" y="1752600"/>
              <a:ext cx="0" cy="1011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>
              <a:off x="1104900" y="2763838"/>
              <a:ext cx="0" cy="946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32"/>
            <p:cNvSpPr>
              <a:spLocks noChangeShapeType="1"/>
            </p:cNvSpPr>
            <p:nvPr/>
          </p:nvSpPr>
          <p:spPr bwMode="auto">
            <a:xfrm>
              <a:off x="1104900" y="3709988"/>
              <a:ext cx="0" cy="946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3"/>
            <p:cNvSpPr>
              <a:spLocks noChangeShapeType="1"/>
            </p:cNvSpPr>
            <p:nvPr/>
          </p:nvSpPr>
          <p:spPr bwMode="auto">
            <a:xfrm>
              <a:off x="1104900" y="4657725"/>
              <a:ext cx="0" cy="946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34"/>
            <p:cNvSpPr>
              <a:spLocks/>
            </p:cNvSpPr>
            <p:nvPr/>
          </p:nvSpPr>
          <p:spPr bwMode="gray">
            <a:xfrm>
              <a:off x="2700338" y="1941513"/>
              <a:ext cx="2098675" cy="3157537"/>
            </a:xfrm>
            <a:custGeom>
              <a:avLst/>
              <a:gdLst>
                <a:gd name="T0" fmla="*/ 12 w 1824"/>
                <a:gd name="T1" fmla="*/ 2464 h 2648"/>
                <a:gd name="T2" fmla="*/ 56 w 1824"/>
                <a:gd name="T3" fmla="*/ 2120 h 2648"/>
                <a:gd name="T4" fmla="*/ 124 w 1824"/>
                <a:gd name="T5" fmla="*/ 1808 h 2648"/>
                <a:gd name="T6" fmla="*/ 212 w 1824"/>
                <a:gd name="T7" fmla="*/ 1524 h 2648"/>
                <a:gd name="T8" fmla="*/ 316 w 1824"/>
                <a:gd name="T9" fmla="*/ 1270 h 2648"/>
                <a:gd name="T10" fmla="*/ 430 w 1824"/>
                <a:gd name="T11" fmla="*/ 1044 h 2648"/>
                <a:gd name="T12" fmla="*/ 550 w 1824"/>
                <a:gd name="T13" fmla="*/ 846 h 2648"/>
                <a:gd name="T14" fmla="*/ 672 w 1824"/>
                <a:gd name="T15" fmla="*/ 674 h 2648"/>
                <a:gd name="T16" fmla="*/ 792 w 1824"/>
                <a:gd name="T17" fmla="*/ 528 h 2648"/>
                <a:gd name="T18" fmla="*/ 906 w 1824"/>
                <a:gd name="T19" fmla="*/ 408 h 2648"/>
                <a:gd name="T20" fmla="*/ 1010 w 1824"/>
                <a:gd name="T21" fmla="*/ 310 h 2648"/>
                <a:gd name="T22" fmla="*/ 1096 w 1824"/>
                <a:gd name="T23" fmla="*/ 236 h 2648"/>
                <a:gd name="T24" fmla="*/ 1164 w 1824"/>
                <a:gd name="T25" fmla="*/ 184 h 2648"/>
                <a:gd name="T26" fmla="*/ 1208 w 1824"/>
                <a:gd name="T27" fmla="*/ 154 h 2648"/>
                <a:gd name="T28" fmla="*/ 1224 w 1824"/>
                <a:gd name="T29" fmla="*/ 144 h 2648"/>
                <a:gd name="T30" fmla="*/ 1728 w 1824"/>
                <a:gd name="T31" fmla="*/ 56 h 2648"/>
                <a:gd name="T32" fmla="*/ 1568 w 1824"/>
                <a:gd name="T33" fmla="*/ 328 h 2648"/>
                <a:gd name="T34" fmla="*/ 1554 w 1824"/>
                <a:gd name="T35" fmla="*/ 332 h 2648"/>
                <a:gd name="T36" fmla="*/ 1514 w 1824"/>
                <a:gd name="T37" fmla="*/ 346 h 2648"/>
                <a:gd name="T38" fmla="*/ 1452 w 1824"/>
                <a:gd name="T39" fmla="*/ 370 h 2648"/>
                <a:gd name="T40" fmla="*/ 1370 w 1824"/>
                <a:gd name="T41" fmla="*/ 410 h 2648"/>
                <a:gd name="T42" fmla="*/ 1270 w 1824"/>
                <a:gd name="T43" fmla="*/ 466 h 2648"/>
                <a:gd name="T44" fmla="*/ 1158 w 1824"/>
                <a:gd name="T45" fmla="*/ 540 h 2648"/>
                <a:gd name="T46" fmla="*/ 1034 w 1824"/>
                <a:gd name="T47" fmla="*/ 636 h 2648"/>
                <a:gd name="T48" fmla="*/ 904 w 1824"/>
                <a:gd name="T49" fmla="*/ 756 h 2648"/>
                <a:gd name="T50" fmla="*/ 770 w 1824"/>
                <a:gd name="T51" fmla="*/ 900 h 2648"/>
                <a:gd name="T52" fmla="*/ 632 w 1824"/>
                <a:gd name="T53" fmla="*/ 1076 h 2648"/>
                <a:gd name="T54" fmla="*/ 498 w 1824"/>
                <a:gd name="T55" fmla="*/ 1280 h 2648"/>
                <a:gd name="T56" fmla="*/ 370 w 1824"/>
                <a:gd name="T57" fmla="*/ 1518 h 2648"/>
                <a:gd name="T58" fmla="*/ 248 w 1824"/>
                <a:gd name="T59" fmla="*/ 1792 h 2648"/>
                <a:gd name="T60" fmla="*/ 138 w 1824"/>
                <a:gd name="T61" fmla="*/ 2104 h 2648"/>
                <a:gd name="T62" fmla="*/ 42 w 1824"/>
                <a:gd name="T63" fmla="*/ 2456 h 2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24" h="2648">
                  <a:moveTo>
                    <a:pt x="0" y="2648"/>
                  </a:moveTo>
                  <a:lnTo>
                    <a:pt x="12" y="2464"/>
                  </a:lnTo>
                  <a:lnTo>
                    <a:pt x="32" y="2288"/>
                  </a:lnTo>
                  <a:lnTo>
                    <a:pt x="56" y="2120"/>
                  </a:lnTo>
                  <a:lnTo>
                    <a:pt x="88" y="1960"/>
                  </a:lnTo>
                  <a:lnTo>
                    <a:pt x="124" y="1808"/>
                  </a:lnTo>
                  <a:lnTo>
                    <a:pt x="166" y="1662"/>
                  </a:lnTo>
                  <a:lnTo>
                    <a:pt x="212" y="1524"/>
                  </a:lnTo>
                  <a:lnTo>
                    <a:pt x="262" y="1394"/>
                  </a:lnTo>
                  <a:lnTo>
                    <a:pt x="316" y="1270"/>
                  </a:lnTo>
                  <a:lnTo>
                    <a:pt x="372" y="1154"/>
                  </a:lnTo>
                  <a:lnTo>
                    <a:pt x="430" y="1044"/>
                  </a:lnTo>
                  <a:lnTo>
                    <a:pt x="490" y="942"/>
                  </a:lnTo>
                  <a:lnTo>
                    <a:pt x="550" y="846"/>
                  </a:lnTo>
                  <a:lnTo>
                    <a:pt x="612" y="758"/>
                  </a:lnTo>
                  <a:lnTo>
                    <a:pt x="672" y="674"/>
                  </a:lnTo>
                  <a:lnTo>
                    <a:pt x="734" y="598"/>
                  </a:lnTo>
                  <a:lnTo>
                    <a:pt x="792" y="528"/>
                  </a:lnTo>
                  <a:lnTo>
                    <a:pt x="850" y="464"/>
                  </a:lnTo>
                  <a:lnTo>
                    <a:pt x="906" y="408"/>
                  </a:lnTo>
                  <a:lnTo>
                    <a:pt x="960" y="356"/>
                  </a:lnTo>
                  <a:lnTo>
                    <a:pt x="1010" y="310"/>
                  </a:lnTo>
                  <a:lnTo>
                    <a:pt x="1056" y="270"/>
                  </a:lnTo>
                  <a:lnTo>
                    <a:pt x="1096" y="236"/>
                  </a:lnTo>
                  <a:lnTo>
                    <a:pt x="1134" y="208"/>
                  </a:lnTo>
                  <a:lnTo>
                    <a:pt x="1164" y="184"/>
                  </a:lnTo>
                  <a:lnTo>
                    <a:pt x="1190" y="166"/>
                  </a:lnTo>
                  <a:lnTo>
                    <a:pt x="1208" y="154"/>
                  </a:lnTo>
                  <a:lnTo>
                    <a:pt x="1220" y="146"/>
                  </a:lnTo>
                  <a:lnTo>
                    <a:pt x="1224" y="144"/>
                  </a:lnTo>
                  <a:lnTo>
                    <a:pt x="848" y="0"/>
                  </a:lnTo>
                  <a:lnTo>
                    <a:pt x="1728" y="56"/>
                  </a:lnTo>
                  <a:lnTo>
                    <a:pt x="1824" y="480"/>
                  </a:lnTo>
                  <a:lnTo>
                    <a:pt x="1568" y="328"/>
                  </a:lnTo>
                  <a:lnTo>
                    <a:pt x="1564" y="328"/>
                  </a:lnTo>
                  <a:lnTo>
                    <a:pt x="1554" y="332"/>
                  </a:lnTo>
                  <a:lnTo>
                    <a:pt x="1538" y="338"/>
                  </a:lnTo>
                  <a:lnTo>
                    <a:pt x="1514" y="346"/>
                  </a:lnTo>
                  <a:lnTo>
                    <a:pt x="1486" y="356"/>
                  </a:lnTo>
                  <a:lnTo>
                    <a:pt x="1452" y="370"/>
                  </a:lnTo>
                  <a:lnTo>
                    <a:pt x="1412" y="388"/>
                  </a:lnTo>
                  <a:lnTo>
                    <a:pt x="1370" y="410"/>
                  </a:lnTo>
                  <a:lnTo>
                    <a:pt x="1322" y="436"/>
                  </a:lnTo>
                  <a:lnTo>
                    <a:pt x="1270" y="466"/>
                  </a:lnTo>
                  <a:lnTo>
                    <a:pt x="1216" y="500"/>
                  </a:lnTo>
                  <a:lnTo>
                    <a:pt x="1158" y="540"/>
                  </a:lnTo>
                  <a:lnTo>
                    <a:pt x="1098" y="584"/>
                  </a:lnTo>
                  <a:lnTo>
                    <a:pt x="1034" y="636"/>
                  </a:lnTo>
                  <a:lnTo>
                    <a:pt x="970" y="692"/>
                  </a:lnTo>
                  <a:lnTo>
                    <a:pt x="904" y="756"/>
                  </a:lnTo>
                  <a:lnTo>
                    <a:pt x="836" y="824"/>
                  </a:lnTo>
                  <a:lnTo>
                    <a:pt x="770" y="900"/>
                  </a:lnTo>
                  <a:lnTo>
                    <a:pt x="700" y="984"/>
                  </a:lnTo>
                  <a:lnTo>
                    <a:pt x="632" y="1076"/>
                  </a:lnTo>
                  <a:lnTo>
                    <a:pt x="566" y="1174"/>
                  </a:lnTo>
                  <a:lnTo>
                    <a:pt x="498" y="1280"/>
                  </a:lnTo>
                  <a:lnTo>
                    <a:pt x="434" y="1394"/>
                  </a:lnTo>
                  <a:lnTo>
                    <a:pt x="370" y="1518"/>
                  </a:lnTo>
                  <a:lnTo>
                    <a:pt x="308" y="1650"/>
                  </a:lnTo>
                  <a:lnTo>
                    <a:pt x="248" y="1792"/>
                  </a:lnTo>
                  <a:lnTo>
                    <a:pt x="192" y="1944"/>
                  </a:lnTo>
                  <a:lnTo>
                    <a:pt x="138" y="2104"/>
                  </a:lnTo>
                  <a:lnTo>
                    <a:pt x="88" y="2274"/>
                  </a:lnTo>
                  <a:lnTo>
                    <a:pt x="42" y="2456"/>
                  </a:lnTo>
                  <a:lnTo>
                    <a:pt x="0" y="2648"/>
                  </a:lnTo>
                  <a:close/>
                </a:path>
              </a:pathLst>
            </a:custGeom>
            <a:gradFill rotWithShape="1">
              <a:gsLst>
                <a:gs pos="0">
                  <a:srgbClr val="D11364"/>
                </a:gs>
                <a:gs pos="100000">
                  <a:srgbClr val="D11364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FACD69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35"/>
            <p:cNvSpPr>
              <a:spLocks noChangeArrowheads="1"/>
            </p:cNvSpPr>
            <p:nvPr/>
          </p:nvSpPr>
          <p:spPr bwMode="gray">
            <a:xfrm>
              <a:off x="4860925" y="2379663"/>
              <a:ext cx="2947988" cy="352425"/>
            </a:xfrm>
            <a:prstGeom prst="rect">
              <a:avLst/>
            </a:prstGeom>
            <a:gradFill rotWithShape="1">
              <a:gsLst>
                <a:gs pos="0">
                  <a:srgbClr val="00906A">
                    <a:gamma/>
                    <a:shade val="72549"/>
                    <a:invGamma/>
                  </a:srgbClr>
                </a:gs>
                <a:gs pos="50000">
                  <a:srgbClr val="00906A"/>
                </a:gs>
                <a:gs pos="100000">
                  <a:srgbClr val="00906A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3" name="Rectangle 36"/>
            <p:cNvSpPr>
              <a:spLocks noChangeArrowheads="1"/>
            </p:cNvSpPr>
            <p:nvPr/>
          </p:nvSpPr>
          <p:spPr bwMode="gray">
            <a:xfrm>
              <a:off x="3971925" y="3352800"/>
              <a:ext cx="3211513" cy="346075"/>
            </a:xfrm>
            <a:prstGeom prst="rect">
              <a:avLst/>
            </a:prstGeom>
            <a:gradFill rotWithShape="1">
              <a:gsLst>
                <a:gs pos="0">
                  <a:srgbClr val="8041FF">
                    <a:gamma/>
                    <a:shade val="72549"/>
                    <a:invGamma/>
                  </a:srgbClr>
                </a:gs>
                <a:gs pos="50000">
                  <a:srgbClr val="8041FF"/>
                </a:gs>
                <a:gs pos="100000">
                  <a:srgbClr val="8041FF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4" name="Freeform 37"/>
            <p:cNvSpPr>
              <a:spLocks/>
            </p:cNvSpPr>
            <p:nvPr/>
          </p:nvSpPr>
          <p:spPr bwMode="gray">
            <a:xfrm>
              <a:off x="3092450" y="3690938"/>
              <a:ext cx="4083050" cy="631825"/>
            </a:xfrm>
            <a:custGeom>
              <a:avLst/>
              <a:gdLst>
                <a:gd name="T0" fmla="*/ 1742 w 2048"/>
                <a:gd name="T1" fmla="*/ 286 h 286"/>
                <a:gd name="T2" fmla="*/ 0 w 2048"/>
                <a:gd name="T3" fmla="*/ 286 h 286"/>
                <a:gd name="T4" fmla="*/ 446 w 2048"/>
                <a:gd name="T5" fmla="*/ 0 h 286"/>
                <a:gd name="T6" fmla="*/ 2048 w 2048"/>
                <a:gd name="T7" fmla="*/ 0 h 286"/>
                <a:gd name="T8" fmla="*/ 1742 w 2048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8" h="286">
                  <a:moveTo>
                    <a:pt x="1742" y="286"/>
                  </a:moveTo>
                  <a:lnTo>
                    <a:pt x="0" y="286"/>
                  </a:lnTo>
                  <a:lnTo>
                    <a:pt x="446" y="0"/>
                  </a:lnTo>
                  <a:lnTo>
                    <a:pt x="2048" y="0"/>
                  </a:lnTo>
                  <a:lnTo>
                    <a:pt x="1742" y="286"/>
                  </a:ln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80808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38"/>
            <p:cNvSpPr>
              <a:spLocks noChangeArrowheads="1"/>
            </p:cNvSpPr>
            <p:nvPr/>
          </p:nvSpPr>
          <p:spPr bwMode="gray">
            <a:xfrm>
              <a:off x="3094038" y="4322763"/>
              <a:ext cx="3478212" cy="344487"/>
            </a:xfrm>
            <a:prstGeom prst="rect">
              <a:avLst/>
            </a:prstGeom>
            <a:gradFill rotWithShape="1">
              <a:gsLst>
                <a:gs pos="0">
                  <a:srgbClr val="DC7150">
                    <a:gamma/>
                    <a:shade val="72549"/>
                    <a:invGamma/>
                  </a:srgbClr>
                </a:gs>
                <a:gs pos="50000">
                  <a:srgbClr val="DC7150"/>
                </a:gs>
                <a:gs pos="100000">
                  <a:srgbClr val="DC7150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6" name="Rectangle 39"/>
            <p:cNvSpPr>
              <a:spLocks noChangeArrowheads="1"/>
            </p:cNvSpPr>
            <p:nvPr/>
          </p:nvSpPr>
          <p:spPr bwMode="gray">
            <a:xfrm>
              <a:off x="2209800" y="5291138"/>
              <a:ext cx="3741738" cy="344487"/>
            </a:xfrm>
            <a:prstGeom prst="rect">
              <a:avLst/>
            </a:prstGeom>
            <a:gradFill rotWithShape="1">
              <a:gsLst>
                <a:gs pos="0">
                  <a:srgbClr val="D0A11C">
                    <a:gamma/>
                    <a:shade val="72549"/>
                    <a:invGamma/>
                  </a:srgbClr>
                </a:gs>
                <a:gs pos="50000">
                  <a:srgbClr val="D0A11C"/>
                </a:gs>
                <a:gs pos="100000">
                  <a:srgbClr val="D0A11C">
                    <a:gamma/>
                    <a:shade val="72549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7" name="Text Box 40"/>
            <p:cNvSpPr txBox="1">
              <a:spLocks noChangeArrowheads="1"/>
            </p:cNvSpPr>
            <p:nvPr/>
          </p:nvSpPr>
          <p:spPr bwMode="auto">
            <a:xfrm>
              <a:off x="990600" y="2128838"/>
              <a:ext cx="1449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8" name="Text Box 41"/>
            <p:cNvSpPr txBox="1">
              <a:spLocks noChangeArrowheads="1"/>
            </p:cNvSpPr>
            <p:nvPr/>
          </p:nvSpPr>
          <p:spPr bwMode="auto">
            <a:xfrm>
              <a:off x="990600" y="3086100"/>
              <a:ext cx="1449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9" name="Text Box 42"/>
            <p:cNvSpPr txBox="1">
              <a:spLocks noChangeArrowheads="1"/>
            </p:cNvSpPr>
            <p:nvPr/>
          </p:nvSpPr>
          <p:spPr bwMode="auto">
            <a:xfrm>
              <a:off x="990600" y="4087813"/>
              <a:ext cx="1449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30" name="Text Box 43"/>
            <p:cNvSpPr txBox="1">
              <a:spLocks noChangeArrowheads="1"/>
            </p:cNvSpPr>
            <p:nvPr/>
          </p:nvSpPr>
          <p:spPr bwMode="auto">
            <a:xfrm>
              <a:off x="990600" y="5022850"/>
              <a:ext cx="14493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>
                  <a:latin typeface="Verdana" pitchFamily="34" charset="0"/>
                </a:rPr>
                <a:t>Add Your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704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1295400"/>
            <a:ext cx="8458200" cy="4495800"/>
            <a:chOff x="0" y="1295400"/>
            <a:chExt cx="8458200" cy="4495800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0" y="1295400"/>
              <a:ext cx="6096000" cy="4495800"/>
            </a:xfrm>
            <a:prstGeom prst="rightArrow">
              <a:avLst>
                <a:gd name="adj1" fmla="val 79306"/>
                <a:gd name="adj2" fmla="val 33584"/>
              </a:avLst>
            </a:prstGeom>
            <a:gradFill rotWithShape="1">
              <a:gsLst>
                <a:gs pos="0">
                  <a:schemeClr val="bg1">
                    <a:alpha val="14999"/>
                  </a:schemeClr>
                </a:gs>
                <a:gs pos="100000">
                  <a:schemeClr val="bg1">
                    <a:gamma/>
                    <a:tint val="57647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blackWhite">
            <a:xfrm>
              <a:off x="533400" y="1905000"/>
              <a:ext cx="4038600" cy="990600"/>
            </a:xfrm>
            <a:prstGeom prst="roundRect">
              <a:avLst>
                <a:gd name="adj" fmla="val 9106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blackWhite">
            <a:xfrm>
              <a:off x="533400" y="3048000"/>
              <a:ext cx="4038600" cy="990600"/>
            </a:xfrm>
            <a:prstGeom prst="roundRect">
              <a:avLst>
                <a:gd name="adj" fmla="val 9106"/>
              </a:avLst>
            </a:prstGeom>
            <a:gradFill rotWithShape="1">
              <a:gsLst>
                <a:gs pos="0">
                  <a:srgbClr val="699D5F"/>
                </a:gs>
                <a:gs pos="100000">
                  <a:srgbClr val="699D5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blackWhite">
            <a:xfrm>
              <a:off x="533400" y="4191000"/>
              <a:ext cx="4038600" cy="990600"/>
            </a:xfrm>
            <a:prstGeom prst="roundRect">
              <a:avLst>
                <a:gd name="adj" fmla="val 9106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/>
                <a:t>Add Your Text</a:t>
              </a: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943600" y="2895600"/>
              <a:ext cx="2514600" cy="1295400"/>
            </a:xfrm>
            <a:prstGeom prst="roundRect">
              <a:avLst>
                <a:gd name="adj" fmla="val 9106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ACDD4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24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Add Your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02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2971800"/>
            <a:ext cx="6019800" cy="990600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</a:pPr>
            <a:r>
              <a:rPr lang="fa-IR" sz="4000" dirty="0">
                <a:cs typeface="B Homa" pitchFamily="2" charset="-78"/>
              </a:rPr>
              <a:t>فرم ارایه مطالب مرتبط به ایده محوری در جلسه جذب و پذیرش</a:t>
            </a:r>
            <a:endParaRPr lang="en-US" sz="4000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755650" y="1898650"/>
            <a:ext cx="7632700" cy="3054350"/>
            <a:chOff x="755650" y="1898650"/>
            <a:chExt cx="7632700" cy="3054350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2916238" y="2697163"/>
              <a:ext cx="504825" cy="576262"/>
            </a:xfrm>
            <a:prstGeom prst="chevron">
              <a:avLst>
                <a:gd name="adj" fmla="val 52514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5651500" y="2697163"/>
              <a:ext cx="504825" cy="576262"/>
            </a:xfrm>
            <a:prstGeom prst="chevron">
              <a:avLst>
                <a:gd name="adj" fmla="val 52514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gray">
            <a:xfrm>
              <a:off x="6227763" y="1905000"/>
              <a:ext cx="2160587" cy="216058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gray">
            <a:xfrm>
              <a:off x="6227763" y="1905000"/>
              <a:ext cx="2160587" cy="216058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gray">
            <a:xfrm>
              <a:off x="6369050" y="2046288"/>
              <a:ext cx="1878013" cy="187801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gray">
            <a:xfrm>
              <a:off x="6400800" y="2057400"/>
              <a:ext cx="1878013" cy="1878013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gray">
            <a:xfrm>
              <a:off x="6470650" y="2139950"/>
              <a:ext cx="1690688" cy="169068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gray">
            <a:xfrm>
              <a:off x="755650" y="1898650"/>
              <a:ext cx="2160588" cy="2160588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gray">
            <a:xfrm>
              <a:off x="755650" y="1898650"/>
              <a:ext cx="2160588" cy="2160588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gray">
            <a:xfrm>
              <a:off x="896938" y="2039938"/>
              <a:ext cx="1878012" cy="187801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gray">
            <a:xfrm>
              <a:off x="898525" y="2043113"/>
              <a:ext cx="1878013" cy="187801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gray">
            <a:xfrm>
              <a:off x="990600" y="2133600"/>
              <a:ext cx="1690688" cy="169068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017588" y="2159000"/>
              <a:ext cx="1636712" cy="1636713"/>
              <a:chOff x="4166" y="1706"/>
              <a:chExt cx="1252" cy="1252"/>
            </a:xfrm>
          </p:grpSpPr>
          <p:sp>
            <p:nvSpPr>
              <p:cNvPr id="39" name="Oval 1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0" name="Oval 1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1" name="Oval 1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42" name="Oval 1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18" name="Oval 20"/>
            <p:cNvSpPr>
              <a:spLocks noChangeArrowheads="1"/>
            </p:cNvSpPr>
            <p:nvPr/>
          </p:nvSpPr>
          <p:spPr bwMode="gray">
            <a:xfrm>
              <a:off x="3492500" y="1905000"/>
              <a:ext cx="2160588" cy="216058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Oval 21"/>
            <p:cNvSpPr>
              <a:spLocks noChangeArrowheads="1"/>
            </p:cNvSpPr>
            <p:nvPr/>
          </p:nvSpPr>
          <p:spPr bwMode="gray">
            <a:xfrm>
              <a:off x="3492500" y="1905000"/>
              <a:ext cx="2160588" cy="2160588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32001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Oval 22"/>
            <p:cNvSpPr>
              <a:spLocks noChangeArrowheads="1"/>
            </p:cNvSpPr>
            <p:nvPr/>
          </p:nvSpPr>
          <p:spPr bwMode="gray">
            <a:xfrm>
              <a:off x="3633788" y="2046288"/>
              <a:ext cx="1878012" cy="187801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54118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Oval 23"/>
            <p:cNvSpPr>
              <a:spLocks noChangeArrowheads="1"/>
            </p:cNvSpPr>
            <p:nvPr/>
          </p:nvSpPr>
          <p:spPr bwMode="gray">
            <a:xfrm>
              <a:off x="3635375" y="2049463"/>
              <a:ext cx="1878013" cy="187801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2" name="Oval 24"/>
            <p:cNvSpPr>
              <a:spLocks noChangeArrowheads="1"/>
            </p:cNvSpPr>
            <p:nvPr/>
          </p:nvSpPr>
          <p:spPr bwMode="gray">
            <a:xfrm>
              <a:off x="3727450" y="2139950"/>
              <a:ext cx="1690688" cy="169068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3" name="Group 25"/>
            <p:cNvGrpSpPr>
              <a:grpSpLocks/>
            </p:cNvGrpSpPr>
            <p:nvPr/>
          </p:nvGrpSpPr>
          <p:grpSpPr bwMode="auto">
            <a:xfrm>
              <a:off x="3754438" y="2159000"/>
              <a:ext cx="1636712" cy="1636713"/>
              <a:chOff x="4166" y="1706"/>
              <a:chExt cx="1252" cy="1252"/>
            </a:xfrm>
          </p:grpSpPr>
          <p:sp>
            <p:nvSpPr>
              <p:cNvPr id="35" name="Oval 26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6" name="Oval 27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7" name="Oval 28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8" name="Oval 29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30"/>
            <p:cNvGrpSpPr>
              <a:grpSpLocks/>
            </p:cNvGrpSpPr>
            <p:nvPr/>
          </p:nvGrpSpPr>
          <p:grpSpPr bwMode="auto">
            <a:xfrm>
              <a:off x="6500813" y="2159000"/>
              <a:ext cx="1636712" cy="1636713"/>
              <a:chOff x="4166" y="1706"/>
              <a:chExt cx="1252" cy="1252"/>
            </a:xfrm>
          </p:grpSpPr>
          <p:sp>
            <p:nvSpPr>
              <p:cNvPr id="31" name="Oval 31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2" name="Oval 32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3" name="Oval 33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4" name="Oval 34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25" name="AutoShape 35"/>
            <p:cNvSpPr>
              <a:spLocks noChangeArrowheads="1"/>
            </p:cNvSpPr>
            <p:nvPr/>
          </p:nvSpPr>
          <p:spPr bwMode="auto">
            <a:xfrm>
              <a:off x="804863" y="4437063"/>
              <a:ext cx="2057400" cy="515937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6" name="AutoShape 36"/>
            <p:cNvSpPr>
              <a:spLocks noChangeArrowheads="1"/>
            </p:cNvSpPr>
            <p:nvPr/>
          </p:nvSpPr>
          <p:spPr bwMode="auto">
            <a:xfrm>
              <a:off x="3538538" y="4437063"/>
              <a:ext cx="2057400" cy="515937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7" name="AutoShape 37"/>
            <p:cNvSpPr>
              <a:spLocks noChangeArrowheads="1"/>
            </p:cNvSpPr>
            <p:nvPr/>
          </p:nvSpPr>
          <p:spPr bwMode="auto">
            <a:xfrm>
              <a:off x="6291263" y="4437063"/>
              <a:ext cx="2057400" cy="515937"/>
            </a:xfrm>
            <a:prstGeom prst="roundRect">
              <a:avLst>
                <a:gd name="adj" fmla="val 50000"/>
              </a:avLst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bg1"/>
                      </a:gs>
                      <a:gs pos="100000">
                        <a:schemeClr val="bg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34" charset="0"/>
                </a:rPr>
                <a:t>Add Your Text</a:t>
              </a:r>
            </a:p>
          </p:txBody>
        </p:sp>
        <p:sp>
          <p:nvSpPr>
            <p:cNvPr id="28" name="Text Box 38"/>
            <p:cNvSpPr txBox="1">
              <a:spLocks noChangeArrowheads="1"/>
            </p:cNvSpPr>
            <p:nvPr/>
          </p:nvSpPr>
          <p:spPr bwMode="gray">
            <a:xfrm>
              <a:off x="1450975" y="2763838"/>
              <a:ext cx="7762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rgbClr val="000000"/>
                  </a:solidFill>
                </a:rPr>
                <a:t>Text</a:t>
              </a:r>
            </a:p>
          </p:txBody>
        </p:sp>
        <p:sp>
          <p:nvSpPr>
            <p:cNvPr id="29" name="Text Box 39"/>
            <p:cNvSpPr txBox="1">
              <a:spLocks noChangeArrowheads="1"/>
            </p:cNvSpPr>
            <p:nvPr/>
          </p:nvSpPr>
          <p:spPr bwMode="gray">
            <a:xfrm>
              <a:off x="4194175" y="2763838"/>
              <a:ext cx="7762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rgbClr val="000000"/>
                  </a:solidFill>
                </a:rPr>
                <a:t>Text</a:t>
              </a:r>
            </a:p>
          </p:txBody>
        </p:sp>
        <p:sp>
          <p:nvSpPr>
            <p:cNvPr id="30" name="Text Box 40"/>
            <p:cNvSpPr txBox="1">
              <a:spLocks noChangeArrowheads="1"/>
            </p:cNvSpPr>
            <p:nvPr/>
          </p:nvSpPr>
          <p:spPr bwMode="gray">
            <a:xfrm>
              <a:off x="6937375" y="2763838"/>
              <a:ext cx="7762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rgbClr val="000000"/>
                  </a:solidFill>
                </a:rPr>
                <a:t>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04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914400" y="1543050"/>
            <a:ext cx="7315200" cy="4476750"/>
            <a:chOff x="914400" y="1543050"/>
            <a:chExt cx="7315200" cy="4476750"/>
          </a:xfrm>
        </p:grpSpPr>
        <p:sp>
          <p:nvSpPr>
            <p:cNvPr id="5" name="Freeform 3"/>
            <p:cNvSpPr>
              <a:spLocks noEditPoints="1"/>
            </p:cNvSpPr>
            <p:nvPr/>
          </p:nvSpPr>
          <p:spPr bwMode="gray">
            <a:xfrm>
              <a:off x="914400" y="1981200"/>
              <a:ext cx="5943600" cy="4038600"/>
            </a:xfrm>
            <a:custGeom>
              <a:avLst/>
              <a:gdLst>
                <a:gd name="T0" fmla="*/ 1092 w 2820"/>
                <a:gd name="T1" fmla="*/ 50 h 2912"/>
                <a:gd name="T2" fmla="*/ 822 w 2820"/>
                <a:gd name="T3" fmla="*/ 168 h 2912"/>
                <a:gd name="T4" fmla="*/ 594 w 2820"/>
                <a:gd name="T5" fmla="*/ 300 h 2912"/>
                <a:gd name="T6" fmla="*/ 406 w 2820"/>
                <a:gd name="T7" fmla="*/ 446 h 2912"/>
                <a:gd name="T8" fmla="*/ 254 w 2820"/>
                <a:gd name="T9" fmla="*/ 604 h 2912"/>
                <a:gd name="T10" fmla="*/ 140 w 2820"/>
                <a:gd name="T11" fmla="*/ 772 h 2912"/>
                <a:gd name="T12" fmla="*/ 60 w 2820"/>
                <a:gd name="T13" fmla="*/ 944 h 2912"/>
                <a:gd name="T14" fmla="*/ 14 w 2820"/>
                <a:gd name="T15" fmla="*/ 1122 h 2912"/>
                <a:gd name="T16" fmla="*/ 0 w 2820"/>
                <a:gd name="T17" fmla="*/ 1300 h 2912"/>
                <a:gd name="T18" fmla="*/ 18 w 2820"/>
                <a:gd name="T19" fmla="*/ 1476 h 2912"/>
                <a:gd name="T20" fmla="*/ 64 w 2820"/>
                <a:gd name="T21" fmla="*/ 1650 h 2912"/>
                <a:gd name="T22" fmla="*/ 138 w 2820"/>
                <a:gd name="T23" fmla="*/ 1818 h 2912"/>
                <a:gd name="T24" fmla="*/ 238 w 2820"/>
                <a:gd name="T25" fmla="*/ 1978 h 2912"/>
                <a:gd name="T26" fmla="*/ 364 w 2820"/>
                <a:gd name="T27" fmla="*/ 2126 h 2912"/>
                <a:gd name="T28" fmla="*/ 512 w 2820"/>
                <a:gd name="T29" fmla="*/ 2262 h 2912"/>
                <a:gd name="T30" fmla="*/ 684 w 2820"/>
                <a:gd name="T31" fmla="*/ 2382 h 2912"/>
                <a:gd name="T32" fmla="*/ 874 w 2820"/>
                <a:gd name="T33" fmla="*/ 2484 h 2912"/>
                <a:gd name="T34" fmla="*/ 1086 w 2820"/>
                <a:gd name="T35" fmla="*/ 2564 h 2912"/>
                <a:gd name="T36" fmla="*/ 1314 w 2820"/>
                <a:gd name="T37" fmla="*/ 2622 h 2912"/>
                <a:gd name="T38" fmla="*/ 1558 w 2820"/>
                <a:gd name="T39" fmla="*/ 2654 h 2912"/>
                <a:gd name="T40" fmla="*/ 1818 w 2820"/>
                <a:gd name="T41" fmla="*/ 2658 h 2912"/>
                <a:gd name="T42" fmla="*/ 2090 w 2820"/>
                <a:gd name="T43" fmla="*/ 2632 h 2912"/>
                <a:gd name="T44" fmla="*/ 2374 w 2820"/>
                <a:gd name="T45" fmla="*/ 2574 h 2912"/>
                <a:gd name="T46" fmla="*/ 2544 w 2820"/>
                <a:gd name="T47" fmla="*/ 2912 h 2912"/>
                <a:gd name="T48" fmla="*/ 1868 w 2820"/>
                <a:gd name="T49" fmla="*/ 1552 h 2912"/>
                <a:gd name="T50" fmla="*/ 1956 w 2820"/>
                <a:gd name="T51" fmla="*/ 1914 h 2912"/>
                <a:gd name="T52" fmla="*/ 1788 w 2820"/>
                <a:gd name="T53" fmla="*/ 1936 h 2912"/>
                <a:gd name="T54" fmla="*/ 1616 w 2820"/>
                <a:gd name="T55" fmla="*/ 1934 h 2912"/>
                <a:gd name="T56" fmla="*/ 1442 w 2820"/>
                <a:gd name="T57" fmla="*/ 1912 h 2912"/>
                <a:gd name="T58" fmla="*/ 1272 w 2820"/>
                <a:gd name="T59" fmla="*/ 1872 h 2912"/>
                <a:gd name="T60" fmla="*/ 1108 w 2820"/>
                <a:gd name="T61" fmla="*/ 1812 h 2912"/>
                <a:gd name="T62" fmla="*/ 952 w 2820"/>
                <a:gd name="T63" fmla="*/ 1736 h 2912"/>
                <a:gd name="T64" fmla="*/ 810 w 2820"/>
                <a:gd name="T65" fmla="*/ 1646 h 2912"/>
                <a:gd name="T66" fmla="*/ 684 w 2820"/>
                <a:gd name="T67" fmla="*/ 1542 h 2912"/>
                <a:gd name="T68" fmla="*/ 578 w 2820"/>
                <a:gd name="T69" fmla="*/ 1428 h 2912"/>
                <a:gd name="T70" fmla="*/ 494 w 2820"/>
                <a:gd name="T71" fmla="*/ 1304 h 2912"/>
                <a:gd name="T72" fmla="*/ 438 w 2820"/>
                <a:gd name="T73" fmla="*/ 1170 h 2912"/>
                <a:gd name="T74" fmla="*/ 410 w 2820"/>
                <a:gd name="T75" fmla="*/ 1032 h 2912"/>
                <a:gd name="T76" fmla="*/ 416 w 2820"/>
                <a:gd name="T77" fmla="*/ 888 h 2912"/>
                <a:gd name="T78" fmla="*/ 460 w 2820"/>
                <a:gd name="T79" fmla="*/ 742 h 2912"/>
                <a:gd name="T80" fmla="*/ 544 w 2820"/>
                <a:gd name="T81" fmla="*/ 592 h 2912"/>
                <a:gd name="T82" fmla="*/ 670 w 2820"/>
                <a:gd name="T83" fmla="*/ 444 h 2912"/>
                <a:gd name="T84" fmla="*/ 844 w 2820"/>
                <a:gd name="T85" fmla="*/ 298 h 2912"/>
                <a:gd name="T86" fmla="*/ 1070 w 2820"/>
                <a:gd name="T87" fmla="*/ 154 h 2912"/>
                <a:gd name="T88" fmla="*/ 1348 w 2820"/>
                <a:gd name="T89" fmla="*/ 16 h 2912"/>
                <a:gd name="T90" fmla="*/ 1244 w 2820"/>
                <a:gd name="T91" fmla="*/ 0 h 2912"/>
                <a:gd name="T92" fmla="*/ 2820 w 2820"/>
                <a:gd name="T93" fmla="*/ 1934 h 2912"/>
                <a:gd name="T94" fmla="*/ 2820 w 2820"/>
                <a:gd name="T95" fmla="*/ 1934 h 2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820" h="2912">
                  <a:moveTo>
                    <a:pt x="1244" y="0"/>
                  </a:moveTo>
                  <a:lnTo>
                    <a:pt x="1092" y="50"/>
                  </a:lnTo>
                  <a:lnTo>
                    <a:pt x="952" y="106"/>
                  </a:lnTo>
                  <a:lnTo>
                    <a:pt x="822" y="168"/>
                  </a:lnTo>
                  <a:lnTo>
                    <a:pt x="704" y="232"/>
                  </a:lnTo>
                  <a:lnTo>
                    <a:pt x="594" y="300"/>
                  </a:lnTo>
                  <a:lnTo>
                    <a:pt x="494" y="372"/>
                  </a:lnTo>
                  <a:lnTo>
                    <a:pt x="406" y="446"/>
                  </a:lnTo>
                  <a:lnTo>
                    <a:pt x="324" y="524"/>
                  </a:lnTo>
                  <a:lnTo>
                    <a:pt x="254" y="604"/>
                  </a:lnTo>
                  <a:lnTo>
                    <a:pt x="192" y="686"/>
                  </a:lnTo>
                  <a:lnTo>
                    <a:pt x="140" y="772"/>
                  </a:lnTo>
                  <a:lnTo>
                    <a:pt x="96" y="856"/>
                  </a:lnTo>
                  <a:lnTo>
                    <a:pt x="60" y="944"/>
                  </a:lnTo>
                  <a:lnTo>
                    <a:pt x="32" y="1032"/>
                  </a:lnTo>
                  <a:lnTo>
                    <a:pt x="14" y="1122"/>
                  </a:lnTo>
                  <a:lnTo>
                    <a:pt x="2" y="1210"/>
                  </a:lnTo>
                  <a:lnTo>
                    <a:pt x="0" y="1300"/>
                  </a:lnTo>
                  <a:lnTo>
                    <a:pt x="4" y="1388"/>
                  </a:lnTo>
                  <a:lnTo>
                    <a:pt x="18" y="1476"/>
                  </a:lnTo>
                  <a:lnTo>
                    <a:pt x="36" y="1564"/>
                  </a:lnTo>
                  <a:lnTo>
                    <a:pt x="64" y="1650"/>
                  </a:lnTo>
                  <a:lnTo>
                    <a:pt x="96" y="1736"/>
                  </a:lnTo>
                  <a:lnTo>
                    <a:pt x="138" y="1818"/>
                  </a:lnTo>
                  <a:lnTo>
                    <a:pt x="184" y="1900"/>
                  </a:lnTo>
                  <a:lnTo>
                    <a:pt x="238" y="1978"/>
                  </a:lnTo>
                  <a:lnTo>
                    <a:pt x="298" y="2054"/>
                  </a:lnTo>
                  <a:lnTo>
                    <a:pt x="364" y="2126"/>
                  </a:lnTo>
                  <a:lnTo>
                    <a:pt x="434" y="2196"/>
                  </a:lnTo>
                  <a:lnTo>
                    <a:pt x="512" y="2262"/>
                  </a:lnTo>
                  <a:lnTo>
                    <a:pt x="596" y="2324"/>
                  </a:lnTo>
                  <a:lnTo>
                    <a:pt x="684" y="2382"/>
                  </a:lnTo>
                  <a:lnTo>
                    <a:pt x="776" y="2436"/>
                  </a:lnTo>
                  <a:lnTo>
                    <a:pt x="874" y="2484"/>
                  </a:lnTo>
                  <a:lnTo>
                    <a:pt x="978" y="2526"/>
                  </a:lnTo>
                  <a:lnTo>
                    <a:pt x="1086" y="2564"/>
                  </a:lnTo>
                  <a:lnTo>
                    <a:pt x="1198" y="2596"/>
                  </a:lnTo>
                  <a:lnTo>
                    <a:pt x="1314" y="2622"/>
                  </a:lnTo>
                  <a:lnTo>
                    <a:pt x="1434" y="2642"/>
                  </a:lnTo>
                  <a:lnTo>
                    <a:pt x="1558" y="2654"/>
                  </a:lnTo>
                  <a:lnTo>
                    <a:pt x="1686" y="2660"/>
                  </a:lnTo>
                  <a:lnTo>
                    <a:pt x="1818" y="2658"/>
                  </a:lnTo>
                  <a:lnTo>
                    <a:pt x="1952" y="2650"/>
                  </a:lnTo>
                  <a:lnTo>
                    <a:pt x="2090" y="2632"/>
                  </a:lnTo>
                  <a:lnTo>
                    <a:pt x="2230" y="2608"/>
                  </a:lnTo>
                  <a:lnTo>
                    <a:pt x="2374" y="2574"/>
                  </a:lnTo>
                  <a:lnTo>
                    <a:pt x="2542" y="2912"/>
                  </a:lnTo>
                  <a:lnTo>
                    <a:pt x="2544" y="2912"/>
                  </a:lnTo>
                  <a:lnTo>
                    <a:pt x="2820" y="1934"/>
                  </a:lnTo>
                  <a:lnTo>
                    <a:pt x="1868" y="1552"/>
                  </a:lnTo>
                  <a:lnTo>
                    <a:pt x="2036" y="1894"/>
                  </a:lnTo>
                  <a:lnTo>
                    <a:pt x="1956" y="1914"/>
                  </a:lnTo>
                  <a:lnTo>
                    <a:pt x="1872" y="1928"/>
                  </a:lnTo>
                  <a:lnTo>
                    <a:pt x="1788" y="1936"/>
                  </a:lnTo>
                  <a:lnTo>
                    <a:pt x="1702" y="1938"/>
                  </a:lnTo>
                  <a:lnTo>
                    <a:pt x="1616" y="1934"/>
                  </a:lnTo>
                  <a:lnTo>
                    <a:pt x="1528" y="1926"/>
                  </a:lnTo>
                  <a:lnTo>
                    <a:pt x="1442" y="1912"/>
                  </a:lnTo>
                  <a:lnTo>
                    <a:pt x="1356" y="1894"/>
                  </a:lnTo>
                  <a:lnTo>
                    <a:pt x="1272" y="1872"/>
                  </a:lnTo>
                  <a:lnTo>
                    <a:pt x="1188" y="1844"/>
                  </a:lnTo>
                  <a:lnTo>
                    <a:pt x="1108" y="1812"/>
                  </a:lnTo>
                  <a:lnTo>
                    <a:pt x="1028" y="1776"/>
                  </a:lnTo>
                  <a:lnTo>
                    <a:pt x="952" y="1736"/>
                  </a:lnTo>
                  <a:lnTo>
                    <a:pt x="880" y="1692"/>
                  </a:lnTo>
                  <a:lnTo>
                    <a:pt x="810" y="1646"/>
                  </a:lnTo>
                  <a:lnTo>
                    <a:pt x="744" y="1596"/>
                  </a:lnTo>
                  <a:lnTo>
                    <a:pt x="684" y="1542"/>
                  </a:lnTo>
                  <a:lnTo>
                    <a:pt x="628" y="1486"/>
                  </a:lnTo>
                  <a:lnTo>
                    <a:pt x="578" y="1428"/>
                  </a:lnTo>
                  <a:lnTo>
                    <a:pt x="532" y="1366"/>
                  </a:lnTo>
                  <a:lnTo>
                    <a:pt x="494" y="1304"/>
                  </a:lnTo>
                  <a:lnTo>
                    <a:pt x="462" y="1238"/>
                  </a:lnTo>
                  <a:lnTo>
                    <a:pt x="438" y="1170"/>
                  </a:lnTo>
                  <a:lnTo>
                    <a:pt x="420" y="1102"/>
                  </a:lnTo>
                  <a:lnTo>
                    <a:pt x="410" y="1032"/>
                  </a:lnTo>
                  <a:lnTo>
                    <a:pt x="410" y="960"/>
                  </a:lnTo>
                  <a:lnTo>
                    <a:pt x="416" y="888"/>
                  </a:lnTo>
                  <a:lnTo>
                    <a:pt x="434" y="816"/>
                  </a:lnTo>
                  <a:lnTo>
                    <a:pt x="460" y="742"/>
                  </a:lnTo>
                  <a:lnTo>
                    <a:pt x="496" y="668"/>
                  </a:lnTo>
                  <a:lnTo>
                    <a:pt x="544" y="592"/>
                  </a:lnTo>
                  <a:lnTo>
                    <a:pt x="602" y="518"/>
                  </a:lnTo>
                  <a:lnTo>
                    <a:pt x="670" y="444"/>
                  </a:lnTo>
                  <a:lnTo>
                    <a:pt x="752" y="370"/>
                  </a:lnTo>
                  <a:lnTo>
                    <a:pt x="844" y="298"/>
                  </a:lnTo>
                  <a:lnTo>
                    <a:pt x="950" y="226"/>
                  </a:lnTo>
                  <a:lnTo>
                    <a:pt x="1070" y="154"/>
                  </a:lnTo>
                  <a:lnTo>
                    <a:pt x="1202" y="84"/>
                  </a:lnTo>
                  <a:lnTo>
                    <a:pt x="1348" y="16"/>
                  </a:lnTo>
                  <a:lnTo>
                    <a:pt x="1244" y="0"/>
                  </a:lnTo>
                  <a:lnTo>
                    <a:pt x="1244" y="0"/>
                  </a:lnTo>
                  <a:lnTo>
                    <a:pt x="1244" y="0"/>
                  </a:lnTo>
                  <a:close/>
                  <a:moveTo>
                    <a:pt x="2820" y="1934"/>
                  </a:moveTo>
                  <a:lnTo>
                    <a:pt x="2820" y="1934"/>
                  </a:lnTo>
                  <a:lnTo>
                    <a:pt x="2820" y="19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tx2"/>
                </a:gs>
              </a:gsLst>
              <a:lin ang="5400000" scaled="1"/>
            </a:gradFill>
            <a:ln>
              <a:noFill/>
            </a:ln>
            <a:effectLst>
              <a:outerShdw dist="206741" dir="8249373" algn="ctr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Text Box 32"/>
            <p:cNvSpPr txBox="1">
              <a:spLocks noChangeArrowheads="1"/>
            </p:cNvSpPr>
            <p:nvPr/>
          </p:nvSpPr>
          <p:spPr bwMode="auto">
            <a:xfrm>
              <a:off x="5410200" y="3505200"/>
              <a:ext cx="28194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Add Your Title</a:t>
              </a:r>
              <a:endParaRPr lang="en-US" sz="2800"/>
            </a:p>
          </p:txBody>
        </p:sp>
        <p:sp>
          <p:nvSpPr>
            <p:cNvPr id="7" name="Oval 35"/>
            <p:cNvSpPr>
              <a:spLocks noChangeArrowheads="1"/>
            </p:cNvSpPr>
            <p:nvPr/>
          </p:nvSpPr>
          <p:spPr bwMode="gray">
            <a:xfrm rot="-723406">
              <a:off x="3019425" y="4972050"/>
              <a:ext cx="1438275" cy="66675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36"/>
            <p:cNvSpPr>
              <a:spLocks noChangeArrowheads="1"/>
            </p:cNvSpPr>
            <p:nvPr/>
          </p:nvSpPr>
          <p:spPr bwMode="gray">
            <a:xfrm>
              <a:off x="2951163" y="3752850"/>
              <a:ext cx="1704975" cy="170656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" name="Oval 37"/>
            <p:cNvSpPr>
              <a:spLocks noChangeArrowheads="1"/>
            </p:cNvSpPr>
            <p:nvPr/>
          </p:nvSpPr>
          <p:spPr bwMode="gray">
            <a:xfrm>
              <a:off x="2971800" y="3762375"/>
              <a:ext cx="1665288" cy="166370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0" name="Oval 38"/>
            <p:cNvSpPr>
              <a:spLocks noChangeArrowheads="1"/>
            </p:cNvSpPr>
            <p:nvPr/>
          </p:nvSpPr>
          <p:spPr bwMode="gray">
            <a:xfrm>
              <a:off x="2989263" y="3778250"/>
              <a:ext cx="1584325" cy="155575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1" name="Oval 39"/>
            <p:cNvSpPr>
              <a:spLocks noChangeArrowheads="1"/>
            </p:cNvSpPr>
            <p:nvPr/>
          </p:nvSpPr>
          <p:spPr bwMode="gray">
            <a:xfrm>
              <a:off x="3081338" y="3822700"/>
              <a:ext cx="1409700" cy="126206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2" name="Text Box 40"/>
            <p:cNvSpPr txBox="1">
              <a:spLocks noChangeArrowheads="1"/>
            </p:cNvSpPr>
            <p:nvPr/>
          </p:nvSpPr>
          <p:spPr bwMode="gray">
            <a:xfrm>
              <a:off x="3367088" y="4379913"/>
              <a:ext cx="876300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800">
                  <a:solidFill>
                    <a:srgbClr val="000000"/>
                  </a:solidFill>
                </a:rPr>
                <a:t>Text</a:t>
              </a:r>
              <a:endParaRPr lang="en-US"/>
            </a:p>
          </p:txBody>
        </p:sp>
        <p:sp>
          <p:nvSpPr>
            <p:cNvPr id="13" name="Oval 41"/>
            <p:cNvSpPr>
              <a:spLocks noChangeArrowheads="1"/>
            </p:cNvSpPr>
            <p:nvPr/>
          </p:nvSpPr>
          <p:spPr bwMode="gray">
            <a:xfrm rot="-772996">
              <a:off x="1190625" y="4362450"/>
              <a:ext cx="1133475" cy="60960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1114425" y="3371850"/>
              <a:ext cx="1371600" cy="1441450"/>
              <a:chOff x="732" y="2112"/>
              <a:chExt cx="842" cy="860"/>
            </a:xfrm>
          </p:grpSpPr>
          <p:sp>
            <p:nvSpPr>
              <p:cNvPr id="27" name="Oval 43"/>
              <p:cNvSpPr>
                <a:spLocks noChangeArrowheads="1"/>
              </p:cNvSpPr>
              <p:nvPr/>
            </p:nvSpPr>
            <p:spPr bwMode="gray">
              <a:xfrm>
                <a:off x="732" y="2112"/>
                <a:ext cx="842" cy="860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28" name="Oval 44"/>
              <p:cNvSpPr>
                <a:spLocks noChangeArrowheads="1"/>
              </p:cNvSpPr>
              <p:nvPr/>
            </p:nvSpPr>
            <p:spPr bwMode="gray">
              <a:xfrm>
                <a:off x="743" y="2117"/>
                <a:ext cx="821" cy="83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29" name="Oval 45"/>
              <p:cNvSpPr>
                <a:spLocks noChangeArrowheads="1"/>
              </p:cNvSpPr>
              <p:nvPr/>
            </p:nvSpPr>
            <p:spPr bwMode="gray">
              <a:xfrm>
                <a:off x="751" y="2125"/>
                <a:ext cx="781" cy="78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0" name="Oval 46"/>
              <p:cNvSpPr>
                <a:spLocks noChangeArrowheads="1"/>
              </p:cNvSpPr>
              <p:nvPr/>
            </p:nvSpPr>
            <p:spPr bwMode="gray">
              <a:xfrm>
                <a:off x="795" y="2147"/>
                <a:ext cx="695" cy="63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1" name="Text Box 47"/>
              <p:cNvSpPr txBox="1">
                <a:spLocks noChangeArrowheads="1"/>
              </p:cNvSpPr>
              <p:nvPr/>
            </p:nvSpPr>
            <p:spPr bwMode="gray">
              <a:xfrm>
                <a:off x="904" y="2414"/>
                <a:ext cx="476" cy="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0000"/>
                    </a:solidFill>
                  </a:rPr>
                  <a:t>Text</a:t>
                </a:r>
                <a:endParaRPr lang="en-US" dirty="0"/>
              </a:p>
            </p:txBody>
          </p:sp>
        </p:grpSp>
        <p:sp>
          <p:nvSpPr>
            <p:cNvPr id="15" name="Oval 48"/>
            <p:cNvSpPr>
              <a:spLocks noChangeArrowheads="1"/>
            </p:cNvSpPr>
            <p:nvPr/>
          </p:nvSpPr>
          <p:spPr bwMode="gray">
            <a:xfrm>
              <a:off x="1066800" y="2606675"/>
              <a:ext cx="914400" cy="53340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49"/>
            <p:cNvSpPr>
              <a:spLocks noChangeArrowheads="1"/>
            </p:cNvSpPr>
            <p:nvPr/>
          </p:nvSpPr>
          <p:spPr bwMode="gray">
            <a:xfrm>
              <a:off x="1143000" y="2000250"/>
              <a:ext cx="1023938" cy="10239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7" name="Oval 50"/>
            <p:cNvSpPr>
              <a:spLocks noChangeArrowheads="1"/>
            </p:cNvSpPr>
            <p:nvPr/>
          </p:nvSpPr>
          <p:spPr bwMode="gray">
            <a:xfrm>
              <a:off x="1155700" y="2005013"/>
              <a:ext cx="1000125" cy="100012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8" name="Oval 51"/>
            <p:cNvSpPr>
              <a:spLocks noChangeArrowheads="1"/>
            </p:cNvSpPr>
            <p:nvPr/>
          </p:nvSpPr>
          <p:spPr bwMode="gray">
            <a:xfrm>
              <a:off x="1166813" y="2016125"/>
              <a:ext cx="950912" cy="93345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19" name="Oval 52"/>
            <p:cNvSpPr>
              <a:spLocks noChangeArrowheads="1"/>
            </p:cNvSpPr>
            <p:nvPr/>
          </p:nvSpPr>
          <p:spPr bwMode="gray">
            <a:xfrm>
              <a:off x="1220788" y="2041525"/>
              <a:ext cx="847725" cy="7572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0" name="Text Box 53"/>
            <p:cNvSpPr txBox="1">
              <a:spLocks noChangeArrowheads="1"/>
            </p:cNvSpPr>
            <p:nvPr/>
          </p:nvSpPr>
          <p:spPr bwMode="gray">
            <a:xfrm>
              <a:off x="1338263" y="2349500"/>
              <a:ext cx="654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b="1">
                  <a:solidFill>
                    <a:srgbClr val="000000"/>
                  </a:solidFill>
                </a:rPr>
                <a:t>Text</a:t>
              </a:r>
              <a:endParaRPr lang="en-US"/>
            </a:p>
          </p:txBody>
        </p:sp>
        <p:sp>
          <p:nvSpPr>
            <p:cNvPr id="21" name="Oval 54"/>
            <p:cNvSpPr>
              <a:spLocks noChangeArrowheads="1"/>
            </p:cNvSpPr>
            <p:nvPr/>
          </p:nvSpPr>
          <p:spPr bwMode="gray">
            <a:xfrm>
              <a:off x="2333625" y="2076450"/>
              <a:ext cx="685800" cy="228600"/>
            </a:xfrm>
            <a:prstGeom prst="ellipse">
              <a:avLst/>
            </a:prstGeom>
            <a:solidFill>
              <a:srgbClr val="0F2145">
                <a:alpha val="3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55"/>
            <p:cNvSpPr>
              <a:spLocks noChangeArrowheads="1"/>
            </p:cNvSpPr>
            <p:nvPr/>
          </p:nvSpPr>
          <p:spPr bwMode="gray">
            <a:xfrm>
              <a:off x="2455863" y="1543050"/>
              <a:ext cx="682625" cy="68262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3" name="Oval 56"/>
            <p:cNvSpPr>
              <a:spLocks noChangeArrowheads="1"/>
            </p:cNvSpPr>
            <p:nvPr/>
          </p:nvSpPr>
          <p:spPr bwMode="gray">
            <a:xfrm>
              <a:off x="2465388" y="1546225"/>
              <a:ext cx="665162" cy="66675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4" name="Oval 57"/>
            <p:cNvSpPr>
              <a:spLocks noChangeArrowheads="1"/>
            </p:cNvSpPr>
            <p:nvPr/>
          </p:nvSpPr>
          <p:spPr bwMode="gray">
            <a:xfrm>
              <a:off x="2471738" y="1552575"/>
              <a:ext cx="633412" cy="62230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5" name="Oval 58"/>
            <p:cNvSpPr>
              <a:spLocks noChangeArrowheads="1"/>
            </p:cNvSpPr>
            <p:nvPr/>
          </p:nvSpPr>
          <p:spPr bwMode="gray">
            <a:xfrm>
              <a:off x="2508250" y="1571625"/>
              <a:ext cx="563563" cy="5032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6" name="Text Box 59"/>
            <p:cNvSpPr txBox="1">
              <a:spLocks noChangeArrowheads="1"/>
            </p:cNvSpPr>
            <p:nvPr/>
          </p:nvSpPr>
          <p:spPr bwMode="gray">
            <a:xfrm>
              <a:off x="2525713" y="1766888"/>
              <a:ext cx="547687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Text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687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000125" y="1600200"/>
            <a:ext cx="7112000" cy="3759200"/>
            <a:chOff x="1000125" y="1600200"/>
            <a:chExt cx="7112000" cy="3759200"/>
          </a:xfrm>
        </p:grpSpPr>
        <p:sp>
          <p:nvSpPr>
            <p:cNvPr id="5" name="AutoShape 44"/>
            <p:cNvSpPr>
              <a:spLocks noChangeArrowheads="1"/>
            </p:cNvSpPr>
            <p:nvPr/>
          </p:nvSpPr>
          <p:spPr bwMode="gray">
            <a:xfrm rot="39573186">
              <a:off x="4777581" y="2255044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5"/>
            <p:cNvSpPr>
              <a:spLocks noChangeArrowheads="1"/>
            </p:cNvSpPr>
            <p:nvPr/>
          </p:nvSpPr>
          <p:spPr bwMode="gray">
            <a:xfrm rot="3465783">
              <a:off x="4777582" y="4418806"/>
              <a:ext cx="792162" cy="288925"/>
            </a:xfrm>
            <a:prstGeom prst="rightArrow">
              <a:avLst>
                <a:gd name="adj1" fmla="val 35167"/>
                <a:gd name="adj2" fmla="val 111028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46"/>
            <p:cNvSpPr>
              <a:spLocks noChangeArrowheads="1"/>
            </p:cNvSpPr>
            <p:nvPr/>
          </p:nvSpPr>
          <p:spPr bwMode="gray">
            <a:xfrm rot="35969022">
              <a:off x="3558381" y="2331244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47"/>
            <p:cNvSpPr>
              <a:spLocks noChangeArrowheads="1"/>
            </p:cNvSpPr>
            <p:nvPr/>
          </p:nvSpPr>
          <p:spPr bwMode="gray">
            <a:xfrm rot="7535209">
              <a:off x="3520281" y="4385469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48"/>
            <p:cNvSpPr>
              <a:spLocks noChangeArrowheads="1"/>
            </p:cNvSpPr>
            <p:nvPr/>
          </p:nvSpPr>
          <p:spPr bwMode="gray">
            <a:xfrm>
              <a:off x="5356225" y="3382963"/>
              <a:ext cx="792163" cy="288925"/>
            </a:xfrm>
            <a:prstGeom prst="rightArrow">
              <a:avLst>
                <a:gd name="adj1" fmla="val 35167"/>
                <a:gd name="adj2" fmla="val 111029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49"/>
            <p:cNvSpPr>
              <a:spLocks noChangeArrowheads="1"/>
            </p:cNvSpPr>
            <p:nvPr/>
          </p:nvSpPr>
          <p:spPr bwMode="gray">
            <a:xfrm rot="-10800000">
              <a:off x="2946400" y="3376613"/>
              <a:ext cx="863600" cy="288925"/>
            </a:xfrm>
            <a:prstGeom prst="rightArrow">
              <a:avLst>
                <a:gd name="adj1" fmla="val 35167"/>
                <a:gd name="adj2" fmla="val 121041"/>
              </a:avLst>
            </a:prstGeom>
            <a:gradFill rotWithShape="1">
              <a:gsLst>
                <a:gs pos="0">
                  <a:schemeClr val="tx2">
                    <a:gamma/>
                    <a:shade val="89020"/>
                    <a:invGamma/>
                    <a:alpha val="0"/>
                  </a:schemeClr>
                </a:gs>
                <a:gs pos="100000">
                  <a:schemeClr val="tx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50"/>
            <p:cNvSpPr>
              <a:spLocks noChangeArrowheads="1"/>
            </p:cNvSpPr>
            <p:nvPr/>
          </p:nvSpPr>
          <p:spPr bwMode="black">
            <a:xfrm>
              <a:off x="2692400" y="1614488"/>
              <a:ext cx="3743325" cy="3744912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12" name="Group 51"/>
            <p:cNvGrpSpPr>
              <a:grpSpLocks/>
            </p:cNvGrpSpPr>
            <p:nvPr/>
          </p:nvGrpSpPr>
          <p:grpSpPr bwMode="auto">
            <a:xfrm>
              <a:off x="3429000" y="1673225"/>
              <a:ext cx="360363" cy="360363"/>
              <a:chOff x="1973" y="1706"/>
              <a:chExt cx="227" cy="227"/>
            </a:xfrm>
          </p:grpSpPr>
          <p:sp>
            <p:nvSpPr>
              <p:cNvPr id="45" name="Oval 52"/>
              <p:cNvSpPr>
                <a:spLocks noChangeArrowheads="1"/>
              </p:cNvSpPr>
              <p:nvPr/>
            </p:nvSpPr>
            <p:spPr bwMode="gray">
              <a:xfrm>
                <a:off x="1973" y="1706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Oval 53"/>
              <p:cNvSpPr>
                <a:spLocks noChangeArrowheads="1"/>
              </p:cNvSpPr>
              <p:nvPr/>
            </p:nvSpPr>
            <p:spPr bwMode="gray">
              <a:xfrm>
                <a:off x="1983" y="1725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54"/>
            <p:cNvGrpSpPr>
              <a:grpSpLocks/>
            </p:cNvGrpSpPr>
            <p:nvPr/>
          </p:nvGrpSpPr>
          <p:grpSpPr bwMode="auto">
            <a:xfrm>
              <a:off x="2484438" y="3328988"/>
              <a:ext cx="360362" cy="360362"/>
              <a:chOff x="1565" y="2659"/>
              <a:chExt cx="227" cy="227"/>
            </a:xfrm>
          </p:grpSpPr>
          <p:sp>
            <p:nvSpPr>
              <p:cNvPr id="43" name="Oval 55"/>
              <p:cNvSpPr>
                <a:spLocks noChangeArrowheads="1"/>
              </p:cNvSpPr>
              <p:nvPr/>
            </p:nvSpPr>
            <p:spPr bwMode="gray">
              <a:xfrm>
                <a:off x="1565" y="2659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Oval 56"/>
              <p:cNvSpPr>
                <a:spLocks noChangeArrowheads="1"/>
              </p:cNvSpPr>
              <p:nvPr/>
            </p:nvSpPr>
            <p:spPr bwMode="gray">
              <a:xfrm>
                <a:off x="1575" y="2678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57"/>
            <p:cNvGrpSpPr>
              <a:grpSpLocks/>
            </p:cNvGrpSpPr>
            <p:nvPr/>
          </p:nvGrpSpPr>
          <p:grpSpPr bwMode="auto">
            <a:xfrm>
              <a:off x="3348038" y="4872038"/>
              <a:ext cx="360362" cy="360362"/>
              <a:chOff x="2109" y="3612"/>
              <a:chExt cx="227" cy="227"/>
            </a:xfrm>
          </p:grpSpPr>
          <p:sp>
            <p:nvSpPr>
              <p:cNvPr id="41" name="Oval 58"/>
              <p:cNvSpPr>
                <a:spLocks noChangeArrowheads="1"/>
              </p:cNvSpPr>
              <p:nvPr/>
            </p:nvSpPr>
            <p:spPr bwMode="gray">
              <a:xfrm>
                <a:off x="2109" y="3612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Oval 59"/>
              <p:cNvSpPr>
                <a:spLocks noChangeArrowheads="1"/>
              </p:cNvSpPr>
              <p:nvPr/>
            </p:nvSpPr>
            <p:spPr bwMode="gray">
              <a:xfrm>
                <a:off x="2119" y="3631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" name="Group 60"/>
            <p:cNvGrpSpPr>
              <a:grpSpLocks/>
            </p:cNvGrpSpPr>
            <p:nvPr/>
          </p:nvGrpSpPr>
          <p:grpSpPr bwMode="auto">
            <a:xfrm>
              <a:off x="5278438" y="1652588"/>
              <a:ext cx="360362" cy="360362"/>
              <a:chOff x="3470" y="1706"/>
              <a:chExt cx="227" cy="227"/>
            </a:xfrm>
          </p:grpSpPr>
          <p:sp>
            <p:nvSpPr>
              <p:cNvPr id="39" name="Oval 61"/>
              <p:cNvSpPr>
                <a:spLocks noChangeArrowheads="1"/>
              </p:cNvSpPr>
              <p:nvPr/>
            </p:nvSpPr>
            <p:spPr bwMode="gray">
              <a:xfrm>
                <a:off x="3470" y="1706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Oval 62"/>
              <p:cNvSpPr>
                <a:spLocks noChangeArrowheads="1"/>
              </p:cNvSpPr>
              <p:nvPr/>
            </p:nvSpPr>
            <p:spPr bwMode="gray">
              <a:xfrm>
                <a:off x="3480" y="1725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63"/>
            <p:cNvGrpSpPr>
              <a:grpSpLocks/>
            </p:cNvGrpSpPr>
            <p:nvPr/>
          </p:nvGrpSpPr>
          <p:grpSpPr bwMode="auto">
            <a:xfrm>
              <a:off x="6227763" y="3328988"/>
              <a:ext cx="360362" cy="360362"/>
              <a:chOff x="3923" y="2659"/>
              <a:chExt cx="227" cy="227"/>
            </a:xfrm>
          </p:grpSpPr>
          <p:sp>
            <p:nvSpPr>
              <p:cNvPr id="37" name="Oval 64"/>
              <p:cNvSpPr>
                <a:spLocks noChangeArrowheads="1"/>
              </p:cNvSpPr>
              <p:nvPr/>
            </p:nvSpPr>
            <p:spPr bwMode="gray">
              <a:xfrm>
                <a:off x="3923" y="2659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Oval 65"/>
              <p:cNvSpPr>
                <a:spLocks noChangeArrowheads="1"/>
              </p:cNvSpPr>
              <p:nvPr/>
            </p:nvSpPr>
            <p:spPr bwMode="gray">
              <a:xfrm>
                <a:off x="3933" y="2678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66"/>
            <p:cNvGrpSpPr>
              <a:grpSpLocks/>
            </p:cNvGrpSpPr>
            <p:nvPr/>
          </p:nvGrpSpPr>
          <p:grpSpPr bwMode="auto">
            <a:xfrm>
              <a:off x="5334000" y="4929188"/>
              <a:ext cx="360363" cy="360362"/>
              <a:chOff x="3515" y="3521"/>
              <a:chExt cx="227" cy="227"/>
            </a:xfrm>
          </p:grpSpPr>
          <p:sp>
            <p:nvSpPr>
              <p:cNvPr id="35" name="Oval 67"/>
              <p:cNvSpPr>
                <a:spLocks noChangeArrowheads="1"/>
              </p:cNvSpPr>
              <p:nvPr/>
            </p:nvSpPr>
            <p:spPr bwMode="gray">
              <a:xfrm>
                <a:off x="3515" y="3521"/>
                <a:ext cx="227" cy="227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68"/>
              <p:cNvSpPr>
                <a:spLocks noChangeArrowheads="1"/>
              </p:cNvSpPr>
              <p:nvPr/>
            </p:nvSpPr>
            <p:spPr bwMode="gray">
              <a:xfrm>
                <a:off x="3525" y="3540"/>
                <a:ext cx="141" cy="14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3725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Oval 69"/>
            <p:cNvSpPr>
              <a:spLocks noChangeArrowheads="1"/>
            </p:cNvSpPr>
            <p:nvPr/>
          </p:nvSpPr>
          <p:spPr bwMode="gray">
            <a:xfrm>
              <a:off x="3624263" y="2566988"/>
              <a:ext cx="1944687" cy="19446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" name="Oval 70"/>
            <p:cNvSpPr>
              <a:spLocks noChangeArrowheads="1"/>
            </p:cNvSpPr>
            <p:nvPr/>
          </p:nvSpPr>
          <p:spPr bwMode="gray">
            <a:xfrm>
              <a:off x="3629025" y="2573338"/>
              <a:ext cx="1944688" cy="19446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Oval 71"/>
            <p:cNvSpPr>
              <a:spLocks noChangeArrowheads="1"/>
            </p:cNvSpPr>
            <p:nvPr/>
          </p:nvSpPr>
          <p:spPr bwMode="gray">
            <a:xfrm>
              <a:off x="3751263" y="2693988"/>
              <a:ext cx="1690687" cy="169068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1" name="Group 85"/>
            <p:cNvGrpSpPr>
              <a:grpSpLocks/>
            </p:cNvGrpSpPr>
            <p:nvPr/>
          </p:nvGrpSpPr>
          <p:grpSpPr bwMode="auto">
            <a:xfrm>
              <a:off x="3733800" y="2667000"/>
              <a:ext cx="1690688" cy="1690688"/>
              <a:chOff x="2352" y="1680"/>
              <a:chExt cx="1065" cy="1065"/>
            </a:xfrm>
          </p:grpSpPr>
          <p:sp>
            <p:nvSpPr>
              <p:cNvPr id="29" name="Oval 72"/>
              <p:cNvSpPr>
                <a:spLocks noChangeArrowheads="1"/>
              </p:cNvSpPr>
              <p:nvPr/>
            </p:nvSpPr>
            <p:spPr bwMode="gray">
              <a:xfrm>
                <a:off x="2352" y="1680"/>
                <a:ext cx="1065" cy="106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63529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" name="Oval 73"/>
              <p:cNvSpPr>
                <a:spLocks noChangeArrowheads="1"/>
              </p:cNvSpPr>
              <p:nvPr/>
            </p:nvSpPr>
            <p:spPr bwMode="gray">
              <a:xfrm>
                <a:off x="2416" y="1750"/>
                <a:ext cx="959" cy="95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" name="Oval 74"/>
              <p:cNvSpPr>
                <a:spLocks noChangeArrowheads="1"/>
              </p:cNvSpPr>
              <p:nvPr/>
            </p:nvSpPr>
            <p:spPr bwMode="gray">
              <a:xfrm>
                <a:off x="2430" y="1762"/>
                <a:ext cx="927" cy="928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2" name="Oval 75"/>
              <p:cNvSpPr>
                <a:spLocks noChangeArrowheads="1"/>
              </p:cNvSpPr>
              <p:nvPr/>
            </p:nvSpPr>
            <p:spPr bwMode="gray">
              <a:xfrm>
                <a:off x="2441" y="1768"/>
                <a:ext cx="906" cy="904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3" name="Oval 76"/>
              <p:cNvSpPr>
                <a:spLocks noChangeArrowheads="1"/>
              </p:cNvSpPr>
              <p:nvPr/>
            </p:nvSpPr>
            <p:spPr bwMode="gray">
              <a:xfrm>
                <a:off x="2451" y="1777"/>
                <a:ext cx="861" cy="845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34" name="Oval 77"/>
              <p:cNvSpPr>
                <a:spLocks noChangeArrowheads="1"/>
              </p:cNvSpPr>
              <p:nvPr/>
            </p:nvSpPr>
            <p:spPr bwMode="gray">
              <a:xfrm>
                <a:off x="2502" y="1800"/>
                <a:ext cx="765" cy="68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22" name="Text Box 78"/>
            <p:cNvSpPr txBox="1">
              <a:spLocks noChangeArrowheads="1"/>
            </p:cNvSpPr>
            <p:nvPr/>
          </p:nvSpPr>
          <p:spPr bwMode="gray">
            <a:xfrm>
              <a:off x="4162425" y="3267075"/>
              <a:ext cx="85725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>
                  <a:solidFill>
                    <a:srgbClr val="000000"/>
                  </a:solidFill>
                </a:rPr>
                <a:t>Title</a:t>
              </a:r>
            </a:p>
          </p:txBody>
        </p:sp>
        <p:sp>
          <p:nvSpPr>
            <p:cNvPr id="23" name="Text Box 79"/>
            <p:cNvSpPr txBox="1">
              <a:spLocks noChangeArrowheads="1"/>
            </p:cNvSpPr>
            <p:nvPr/>
          </p:nvSpPr>
          <p:spPr bwMode="auto">
            <a:xfrm>
              <a:off x="5715000" y="16002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Add Your Text</a:t>
              </a:r>
            </a:p>
          </p:txBody>
        </p:sp>
        <p:sp>
          <p:nvSpPr>
            <p:cNvPr id="24" name="Text Box 80"/>
            <p:cNvSpPr txBox="1">
              <a:spLocks noChangeArrowheads="1"/>
            </p:cNvSpPr>
            <p:nvPr/>
          </p:nvSpPr>
          <p:spPr bwMode="auto">
            <a:xfrm>
              <a:off x="1914525" y="16002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/>
                <a:t>Add Your Text</a:t>
              </a:r>
            </a:p>
          </p:txBody>
        </p:sp>
        <p:sp>
          <p:nvSpPr>
            <p:cNvPr id="25" name="Text Box 81"/>
            <p:cNvSpPr txBox="1">
              <a:spLocks noChangeArrowheads="1"/>
            </p:cNvSpPr>
            <p:nvPr/>
          </p:nvSpPr>
          <p:spPr bwMode="auto">
            <a:xfrm>
              <a:off x="6629400" y="33528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Add Your Text</a:t>
              </a:r>
            </a:p>
          </p:txBody>
        </p:sp>
        <p:sp>
          <p:nvSpPr>
            <p:cNvPr id="26" name="Text Box 82"/>
            <p:cNvSpPr txBox="1">
              <a:spLocks noChangeArrowheads="1"/>
            </p:cNvSpPr>
            <p:nvPr/>
          </p:nvSpPr>
          <p:spPr bwMode="auto">
            <a:xfrm>
              <a:off x="5715000" y="49530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Add Your Text</a:t>
              </a:r>
            </a:p>
          </p:txBody>
        </p:sp>
        <p:sp>
          <p:nvSpPr>
            <p:cNvPr id="27" name="Text Box 83"/>
            <p:cNvSpPr txBox="1">
              <a:spLocks noChangeArrowheads="1"/>
            </p:cNvSpPr>
            <p:nvPr/>
          </p:nvSpPr>
          <p:spPr bwMode="auto">
            <a:xfrm>
              <a:off x="1000125" y="3352800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dirty="0"/>
                <a:t>Add Your Text</a:t>
              </a:r>
            </a:p>
          </p:txBody>
        </p:sp>
        <p:sp>
          <p:nvSpPr>
            <p:cNvPr id="28" name="Text Box 84"/>
            <p:cNvSpPr txBox="1">
              <a:spLocks noChangeArrowheads="1"/>
            </p:cNvSpPr>
            <p:nvPr/>
          </p:nvSpPr>
          <p:spPr bwMode="auto">
            <a:xfrm>
              <a:off x="1838325" y="4891088"/>
              <a:ext cx="1482725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/>
                <a:t>Add Your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848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868362"/>
          </a:xfrm>
        </p:spPr>
        <p:txBody>
          <a:bodyPr/>
          <a:lstStyle/>
          <a:p>
            <a:pPr algn="ctr" rtl="1"/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آشنایی با شرکت/هسته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1981200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itchFamily="2" charset="2"/>
              <a:buChar char="§"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نام </a:t>
            </a: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شرکت/هسته: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مدیرعامل/ مسوول هسته: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سال تاسیس/شروع فعالیت: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ایده </a:t>
            </a: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محوری: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مجری </a:t>
            </a: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ایده محوری:</a:t>
            </a:r>
          </a:p>
          <a:p>
            <a:pPr marL="285750" indent="-285750" algn="r" rtl="1">
              <a:buFont typeface="Wingdings" pitchFamily="2" charset="2"/>
              <a:buChar char="§"/>
            </a:pPr>
            <a:r>
              <a:rPr lang="fa-IR" dirty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اهم فعالیت‌های اجرایی و علمی صورت گرفته توسط اعضای شرکت/ هسته: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شرح علمی و فنی طرح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مزایای فنی طرح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توجیه و مزایای اقتصادی طرح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برآورد هزینه‌های طرح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821357"/>
              </p:ext>
            </p:extLst>
          </p:nvPr>
        </p:nvGraphicFramePr>
        <p:xfrm>
          <a:off x="836141" y="1828800"/>
          <a:ext cx="7315200" cy="349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192"/>
                <a:gridCol w="1389888"/>
                <a:gridCol w="1243584"/>
                <a:gridCol w="2461795"/>
                <a:gridCol w="683741"/>
              </a:tblGrid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مبلغ کل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قیمت هرواحد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latin typeface="Times New Roman"/>
                          <a:ea typeface="Times New Roman"/>
                          <a:cs typeface="B Nazanin"/>
                        </a:rPr>
                        <a:t>تعداد</a:t>
                      </a:r>
                      <a:r>
                        <a:rPr lang="fa-IR" sz="1600" dirty="0" smtClean="0">
                          <a:latin typeface="Times New Roman"/>
                          <a:ea typeface="Times New Roman"/>
                          <a:cs typeface="B Nazanin"/>
                        </a:rPr>
                        <a:t> </a:t>
                      </a:r>
                      <a:r>
                        <a:rPr lang="ar-SA" sz="1600" dirty="0" smtClean="0">
                          <a:latin typeface="Times New Roman"/>
                          <a:ea typeface="Times New Roman"/>
                          <a:cs typeface="B Nazanin"/>
                        </a:rPr>
                        <a:t>(</a:t>
                      </a: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مقدار)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شرح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 </a:t>
                      </a:r>
                      <a:r>
                        <a:rPr lang="ar-SA" sz="1600" b="1" kern="1200" dirty="0">
                          <a:solidFill>
                            <a:schemeClr val="lt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ردیف</a:t>
                      </a:r>
                      <a:endParaRPr lang="en-US" sz="1600" b="1" kern="1200" dirty="0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/>
                </a:tc>
              </a:tr>
              <a:tr h="41508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1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29742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2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2831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3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2831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4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2831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5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2831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6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42349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7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331124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6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8</a:t>
                      </a:r>
                      <a:endParaRPr lang="en-US" sz="16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/>
                </a:tc>
              </a:tr>
              <a:tr h="512631">
                <a:tc gridSpan="5">
                  <a:txBody>
                    <a:bodyPr/>
                    <a:lstStyle/>
                    <a:p>
                      <a:pPr marL="0" algn="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ar-SA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جمع </a:t>
                      </a:r>
                      <a:r>
                        <a:rPr lang="fa-IR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کل </a:t>
                      </a:r>
                      <a:r>
                        <a:rPr lang="ar-SA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(ریال)</a:t>
                      </a:r>
                      <a:r>
                        <a:rPr lang="fa-IR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:</a:t>
                      </a:r>
                      <a:endParaRPr lang="en-US" sz="16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905000" y="1222549"/>
            <a:ext cx="562026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fa-IR" sz="1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B Nazanin"/>
              </a:rPr>
              <a:t>جدول</a:t>
            </a:r>
            <a:r>
              <a:rPr lang="fa-IR" sz="1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B Nazanin"/>
              </a:rPr>
              <a:t> هزینه کرد مواد و تجهیزات/ </a:t>
            </a:r>
            <a:r>
              <a:rPr lang="ar-SA" sz="1800" b="1" dirty="0" smtClean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B Nazanin"/>
              </a:rPr>
              <a:t>ساخت </a:t>
            </a:r>
            <a:r>
              <a:rPr lang="ar-SA" sz="1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B Nazanin"/>
              </a:rPr>
              <a:t>و خدمات آزمایشگاهی </a:t>
            </a:r>
            <a:endParaRPr lang="en-US" sz="1800" b="1" dirty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raditional Arabic"/>
            </a:endParaRPr>
          </a:p>
          <a:p>
            <a:pPr algn="r"/>
            <a:endParaRPr lang="en-US" sz="1800" b="1" dirty="0">
              <a:solidFill>
                <a:schemeClr val="accent2">
                  <a:lumMod val="75000"/>
                </a:schemeClr>
              </a:solidFill>
              <a:latin typeface="Times New Roman"/>
              <a:ea typeface="Times New Roman"/>
              <a:cs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21451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جمع کل </a:t>
            </a:r>
            <a:r>
              <a:rPr lang="fa-I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هزینه‌ها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354229"/>
              </p:ext>
            </p:extLst>
          </p:nvPr>
        </p:nvGraphicFramePr>
        <p:xfrm>
          <a:off x="2209800" y="2209800"/>
          <a:ext cx="4800600" cy="2355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599"/>
                <a:gridCol w="533401"/>
              </a:tblGrid>
              <a:tr h="3809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جمع کل </a:t>
                      </a:r>
                      <a:r>
                        <a:rPr lang="ar-SA" sz="1600" dirty="0" smtClean="0">
                          <a:latin typeface="Times New Roman"/>
                          <a:ea typeface="Times New Roman"/>
                          <a:cs typeface="B Nazanin"/>
                        </a:rPr>
                        <a:t>(ریال)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شرح هزینه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dirty="0">
                          <a:latin typeface="Times New Roman"/>
                          <a:ea typeface="Times New Roman"/>
                          <a:cs typeface="B Nazanin"/>
                        </a:rPr>
                        <a:t>ردیف</a:t>
                      </a:r>
                      <a:endParaRPr lang="en-US" sz="160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پرسنلی 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1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مواد و تجهیزات 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2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ساخت و خدمات آزمایشگاهی 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3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سایر 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4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  <a:tr h="45049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b="1" u="none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جمع کل </a:t>
                      </a:r>
                      <a:r>
                        <a:rPr lang="ar-SA" sz="1600" b="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B Nazanin"/>
                        </a:rPr>
                        <a:t>(ریال)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B Nazani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latin typeface="Times New Roman"/>
                          <a:ea typeface="Times New Roman"/>
                          <a:cs typeface="B Nazanin"/>
                        </a:rPr>
                        <a:t>5</a:t>
                      </a:r>
                      <a:endParaRPr lang="en-US" sz="1600" b="0" dirty="0"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20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برآورد قیمت تمام شده و سود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7244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§"/>
            </a:pPr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قیمت تمام شده:  </a:t>
            </a:r>
          </a:p>
          <a:p>
            <a:pPr algn="r" rtl="1">
              <a:buFont typeface="Wingdings" pitchFamily="2" charset="2"/>
              <a:buChar char="§"/>
            </a:pPr>
            <a:endParaRPr lang="fa-IR" sz="16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قیمت فروش: </a:t>
            </a:r>
          </a:p>
          <a:p>
            <a:pPr algn="r" rtl="1">
              <a:buFont typeface="Wingdings" pitchFamily="2" charset="2"/>
              <a:buChar char="§"/>
            </a:pPr>
            <a:endParaRPr lang="fa-IR" sz="16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درآمد حاصل از فروش:</a:t>
            </a:r>
          </a:p>
          <a:p>
            <a:pPr algn="r" rtl="1">
              <a:buFont typeface="Wingdings" pitchFamily="2" charset="2"/>
              <a:buChar char="§"/>
            </a:pPr>
            <a:endParaRPr lang="fa-IR" sz="16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  <a:p>
            <a:pPr algn="r" rtl="1">
              <a:buFont typeface="Wingdings" pitchFamily="2" charset="2"/>
              <a:buChar char="§"/>
            </a:pPr>
            <a:r>
              <a:rPr lang="fa-IR" sz="16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سود خالص: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9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dless_tides">
  <a:themeElements>
    <a:clrScheme name="Office Theme 7">
      <a:dk1>
        <a:srgbClr val="5C1F00"/>
      </a:dk1>
      <a:lt1>
        <a:srgbClr val="FFFFFF"/>
      </a:lt1>
      <a:dk2>
        <a:srgbClr val="800000"/>
      </a:dk2>
      <a:lt2>
        <a:srgbClr val="DFD293"/>
      </a:lt2>
      <a:accent1>
        <a:srgbClr val="CC33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ADAA"/>
      </a:accent5>
      <a:accent6>
        <a:srgbClr val="AC6D56"/>
      </a:accent6>
      <a:hlink>
        <a:srgbClr val="FFFF99"/>
      </a:hlink>
      <a:folHlink>
        <a:srgbClr val="D3A219"/>
      </a:folHlink>
    </a:clrScheme>
    <a:fontScheme name="Office Theme">
      <a:majorFont>
        <a:latin typeface="Times New Roman"/>
        <a:ea typeface=""/>
        <a:cs typeface=""/>
      </a:majorFont>
      <a:minorFont>
        <a:latin typeface="Franklin Gothic Dem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endless_tides</Template>
  <TotalTime>312</TotalTime>
  <Words>336</Words>
  <Application>Microsoft Office PowerPoint</Application>
  <PresentationFormat>On-screen Show (4:3)</PresentationFormat>
  <Paragraphs>123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endless_tides</vt:lpstr>
      <vt:lpstr>PowerPoint Presentation</vt:lpstr>
      <vt:lpstr>فرم ارایه مطالب مرتبط به ایده محوری در جلسه جذب و پذیرش</vt:lpstr>
      <vt:lpstr>آشنایی با شرکت/هسته</vt:lpstr>
      <vt:lpstr>شرح علمی و فنی طرح</vt:lpstr>
      <vt:lpstr>مزایای فنی طرح</vt:lpstr>
      <vt:lpstr>توجیه و مزایای اقتصادی طرح</vt:lpstr>
      <vt:lpstr>برآورد هزینه‌های طرح</vt:lpstr>
      <vt:lpstr>جمع کل هزینه‌ها</vt:lpstr>
      <vt:lpstr>برآورد قیمت تمام شده و سود</vt:lpstr>
      <vt:lpstr>برگشت سرمایه</vt:lpstr>
      <vt:lpstr>بازاریابی</vt:lpstr>
      <vt:lpstr>رقبای شرکت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Endless Tides</dc:title>
  <dc:creator>Baran</dc:creator>
  <cp:lastModifiedBy>Amiri</cp:lastModifiedBy>
  <cp:revision>5</cp:revision>
  <dcterms:created xsi:type="dcterms:W3CDTF">2013-06-30T14:14:39Z</dcterms:created>
  <dcterms:modified xsi:type="dcterms:W3CDTF">2013-07-23T08:25:05Z</dcterms:modified>
</cp:coreProperties>
</file>