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82" r:id="rId2"/>
    <p:sldId id="258" r:id="rId3"/>
    <p:sldId id="284" r:id="rId4"/>
    <p:sldId id="281" r:id="rId5"/>
    <p:sldId id="278" r:id="rId6"/>
    <p:sldId id="276" r:id="rId7"/>
    <p:sldId id="279" r:id="rId8"/>
    <p:sldId id="280" r:id="rId9"/>
    <p:sldId id="285" r:id="rId10"/>
    <p:sldId id="28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9EF59-763A-4B22-8911-67C581E7FAFB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0EE7D-50C8-4071-A5D0-5078E360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3FB274AD-29DF-4418-A902-B143660D10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D9D217D1-11FF-41C6-B8B5-752B1B2CA0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dirty="0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9F158130-D0DF-410B-A135-B1B0FD413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33A5A5-2EA9-4B11-ACBB-7CD7FF9225A2}" type="slidenum">
              <a:rPr lang="id-ID" altLang="fa-IR"/>
              <a:pPr/>
              <a:t>1</a:t>
            </a:fld>
            <a:endParaRPr lang="id-ID" altLang="fa-IR"/>
          </a:p>
        </p:txBody>
      </p:sp>
    </p:spTree>
    <p:extLst>
      <p:ext uri="{BB962C8B-B14F-4D97-AF65-F5344CB8AC3E}">
        <p14:creationId xmlns:p14="http://schemas.microsoft.com/office/powerpoint/2010/main" val="270824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477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02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8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9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26465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007198" y="1918449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16831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456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26465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007198" y="1918449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16831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3456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26465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007198" y="1918449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16831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477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69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26465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007198" y="1918449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16831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5707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26465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007198" y="1918449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16831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205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26465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007198" y="1918449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16831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3950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26465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007198" y="1918449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16831" y="1918447"/>
            <a:ext cx="2368269" cy="119409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Clik</a:t>
            </a:r>
            <a:r>
              <a:rPr lang="en-US" dirty="0"/>
              <a:t>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3935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0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3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41D-2B9D-4CE8-B3D9-8291FF65DF40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AE9616-4603-4C0F-B73A-852181502D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8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041D-2B9D-4CE8-B3D9-8291FF65DF40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AE9616-4603-4C0F-B73A-852181502D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7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233524" y="6568532"/>
            <a:ext cx="11401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وب سایت:  </a:t>
            </a:r>
            <a:r>
              <a:rPr lang="en-US" sz="16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1600" b="1" dirty="0">
                <a:cs typeface="B Nazanin" panose="00000400000000000000" pitchFamily="2" charset="-78"/>
              </a:rPr>
              <a:t> </a:t>
            </a:r>
            <a:r>
              <a:rPr lang="en-US" sz="1600" b="1" dirty="0">
                <a:cs typeface="B Nazanin" panose="00000400000000000000" pitchFamily="2" charset="-78"/>
              </a:rPr>
              <a:t>   </a:t>
            </a:r>
            <a:r>
              <a:rPr lang="fa-IR" sz="1600" b="1" dirty="0">
                <a:cs typeface="B Nazanin" panose="00000400000000000000" pitchFamily="2" charset="-78"/>
              </a:rPr>
              <a:t>      ایمیل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1600" b="1" dirty="0">
                <a:cs typeface="+mj-cs"/>
              </a:rPr>
              <a:t> </a:t>
            </a:r>
            <a:r>
              <a:rPr lang="en-US" sz="1600" b="1" dirty="0">
                <a:cs typeface="+mj-cs"/>
              </a:rPr>
              <a:t>    </a:t>
            </a:r>
            <a:r>
              <a:rPr lang="fa-IR" sz="1600" b="1" dirty="0">
                <a:cs typeface="B Nazanin" panose="00000400000000000000" pitchFamily="2" charset="-78"/>
              </a:rPr>
              <a:t>      تلفن:32300275-023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1413" y="2315622"/>
            <a:ext cx="5803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رویداد پست، تجارت الکترونیک و لجستیک پیشرفته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315125" cy="6917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56" y="533428"/>
            <a:ext cx="1335891" cy="936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87" y="432494"/>
            <a:ext cx="1247483" cy="932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54" y="348335"/>
            <a:ext cx="1724933" cy="1223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73" y="521768"/>
            <a:ext cx="1636410" cy="853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08F2C9-2C4F-7B64-7C3F-E72A20F8204E}"/>
              </a:ext>
            </a:extLst>
          </p:cNvPr>
          <p:cNvSpPr txBox="1"/>
          <p:nvPr/>
        </p:nvSpPr>
        <p:spPr>
          <a:xfrm>
            <a:off x="7241078" y="4669656"/>
            <a:ext cx="324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002060"/>
                </a:solidFill>
                <a:cs typeface="B Nazanin" panose="00000400000000000000" pitchFamily="2" charset="-78"/>
              </a:rPr>
              <a:t>پارک علم و فناوری استان سمنان</a:t>
            </a:r>
          </a:p>
          <a:p>
            <a:pPr algn="ctr"/>
            <a:r>
              <a:rPr lang="fa-IR" sz="2000" dirty="0">
                <a:solidFill>
                  <a:srgbClr val="002060"/>
                </a:solidFill>
                <a:cs typeface="B Nazanin" panose="00000400000000000000" pitchFamily="2" charset="-78"/>
              </a:rPr>
              <a:t>12 اردیبهشت 1402</a:t>
            </a:r>
            <a:endParaRPr lang="en-US" sz="20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958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059875" y="249384"/>
            <a:ext cx="10038554" cy="6296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6548192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وب سایت:  </a:t>
            </a:r>
            <a:r>
              <a:rPr lang="en-US" sz="20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   </a:t>
            </a:r>
            <a:r>
              <a:rPr lang="fa-IR" sz="2000" b="1" dirty="0">
                <a:cs typeface="B Nazanin" panose="00000400000000000000" pitchFamily="2" charset="-78"/>
              </a:rPr>
              <a:t>      ایمیل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2000" b="1" dirty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    </a:t>
            </a:r>
            <a:r>
              <a:rPr lang="fa-IR" sz="2000" b="1" dirty="0">
                <a:cs typeface="B Nazanin" panose="00000400000000000000" pitchFamily="2" charset="-78"/>
              </a:rPr>
              <a:t>      نمابر:32300280-023    </a:t>
            </a:r>
            <a:r>
              <a:rPr lang="en-US" sz="2000" b="1" dirty="0">
                <a:cs typeface="B Nazanin" panose="00000400000000000000" pitchFamily="2" charset="-78"/>
              </a:rPr>
              <a:t>  </a:t>
            </a:r>
            <a:r>
              <a:rPr lang="fa-IR" sz="2000" b="1" dirty="0">
                <a:cs typeface="B Nazanin" panose="00000400000000000000" pitchFamily="2" charset="-78"/>
              </a:rPr>
              <a:t>     تلفن:32300275-023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49" y="1470636"/>
            <a:ext cx="9372499" cy="45386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endParaRPr lang="en-US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33900" y="1468718"/>
            <a:ext cx="5183603" cy="104635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12032" y="1757140"/>
            <a:ext cx="4754712" cy="63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ديگر بازيگران يا رقبا و مزيت رقابتي شما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04975" y="2545687"/>
            <a:ext cx="8782050" cy="3717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ليست بازيگران ديگر را بنويسيد.</a:t>
            </a:r>
          </a:p>
          <a:p>
            <a:pPr algn="r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نشان دهيد كه برتري يا تمايز شما چيست.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3" y="458716"/>
            <a:ext cx="1275242" cy="949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9" y="361798"/>
            <a:ext cx="1247483" cy="9326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7" y="276258"/>
            <a:ext cx="1724933" cy="12236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8" y="441048"/>
            <a:ext cx="1636410" cy="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0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059875" y="249384"/>
            <a:ext cx="10038554" cy="6296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6548192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وب سایت:  </a:t>
            </a:r>
            <a:r>
              <a:rPr lang="en-US" sz="20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   </a:t>
            </a:r>
            <a:r>
              <a:rPr lang="fa-IR" sz="2000" b="1" dirty="0">
                <a:cs typeface="B Nazanin" panose="00000400000000000000" pitchFamily="2" charset="-78"/>
              </a:rPr>
              <a:t>      ایمیل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2000" b="1" dirty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    </a:t>
            </a:r>
            <a:r>
              <a:rPr lang="fa-IR" sz="2000" b="1" dirty="0">
                <a:cs typeface="B Nazanin" panose="00000400000000000000" pitchFamily="2" charset="-78"/>
              </a:rPr>
              <a:t>      نمابر:32300280-023    </a:t>
            </a:r>
            <a:r>
              <a:rPr lang="en-US" sz="2000" b="1" dirty="0">
                <a:cs typeface="B Nazanin" panose="00000400000000000000" pitchFamily="2" charset="-78"/>
              </a:rPr>
              <a:t>  </a:t>
            </a:r>
            <a:r>
              <a:rPr lang="fa-IR" sz="2000" b="1" dirty="0">
                <a:cs typeface="B Nazanin" panose="00000400000000000000" pitchFamily="2" charset="-78"/>
              </a:rPr>
              <a:t>     تلفن:32300275-023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49" y="1470636"/>
            <a:ext cx="9372499" cy="45386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endParaRPr lang="en-US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مبلغ کل منابع مالی مورد نیاز طرح:</a:t>
            </a: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آورده شرکت:                                                       </a:t>
            </a: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درخواست جذب سرمایه: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800" dirty="0">
                <a:cs typeface="B Titr" panose="00000700000000000000" pitchFamily="2" charset="-78"/>
              </a:rPr>
              <a:t>دوره بازگشت سرمایه: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16330" y="1560284"/>
            <a:ext cx="4327817" cy="89990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813460" y="1722107"/>
            <a:ext cx="4616884" cy="610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توجیه اقتصادی و تامین مالی طرح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3" y="458716"/>
            <a:ext cx="1275242" cy="949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9" y="361798"/>
            <a:ext cx="1247483" cy="932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7" y="276258"/>
            <a:ext cx="1724933" cy="1223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8" y="441048"/>
            <a:ext cx="1636410" cy="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0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59875" y="249384"/>
            <a:ext cx="10038554" cy="6296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342900" y="6548192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وب سایت:  </a:t>
            </a:r>
            <a:r>
              <a:rPr lang="en-US" sz="20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   </a:t>
            </a:r>
            <a:r>
              <a:rPr lang="fa-IR" sz="2000" b="1" dirty="0">
                <a:cs typeface="B Nazanin" panose="00000400000000000000" pitchFamily="2" charset="-78"/>
              </a:rPr>
              <a:t>      ایمیل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2000" b="1" dirty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    </a:t>
            </a:r>
            <a:r>
              <a:rPr lang="fa-IR" sz="2000" b="1" dirty="0">
                <a:cs typeface="B Nazanin" panose="00000400000000000000" pitchFamily="2" charset="-78"/>
              </a:rPr>
              <a:t>      نمابر:32300280-023    </a:t>
            </a:r>
            <a:r>
              <a:rPr lang="en-US" sz="2000" b="1" dirty="0">
                <a:cs typeface="B Nazanin" panose="00000400000000000000" pitchFamily="2" charset="-78"/>
              </a:rPr>
              <a:t>  </a:t>
            </a:r>
            <a:r>
              <a:rPr lang="fa-IR" sz="2000" b="1" dirty="0">
                <a:cs typeface="B Nazanin" panose="00000400000000000000" pitchFamily="2" charset="-78"/>
              </a:rPr>
              <a:t>     تلفن:32300275-023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49" y="1470636"/>
            <a:ext cx="9372499" cy="45386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800" dirty="0">
                <a:cs typeface="B Titr" panose="00000700000000000000" pitchFamily="2" charset="-78"/>
              </a:rPr>
              <a:t>نام شركت/تیم/فرد:</a:t>
            </a:r>
            <a:endParaRPr lang="en-US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800" dirty="0">
                <a:cs typeface="B Titr" panose="00000700000000000000" pitchFamily="2" charset="-78"/>
              </a:rPr>
              <a:t>نوع شرکت: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800" dirty="0">
                <a:cs typeface="B Titr" panose="00000700000000000000" pitchFamily="2" charset="-78"/>
              </a:rPr>
              <a:t>نام مدیر عامل/مسوول: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800" dirty="0">
                <a:cs typeface="B Titr" panose="00000700000000000000" pitchFamily="2" charset="-78"/>
              </a:rPr>
              <a:t>حوزه فعالیت شرکت: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800" dirty="0">
                <a:cs typeface="B Titr" panose="00000700000000000000" pitchFamily="2" charset="-78"/>
              </a:rPr>
              <a:t>نشانی و اطلاعات تماس: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800" dirty="0">
                <a:cs typeface="B Titr" panose="00000700000000000000" pitchFamily="2" charset="-78"/>
              </a:rPr>
              <a:t>سابقه ارتباط با پارک علم و فناوری: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3" y="458716"/>
            <a:ext cx="1275242" cy="9499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63344" y="1439954"/>
            <a:ext cx="2992575" cy="72135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726252" y="1566126"/>
            <a:ext cx="1449188" cy="469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مشخصات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9" y="361798"/>
            <a:ext cx="1247483" cy="932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7" y="276258"/>
            <a:ext cx="1724933" cy="12236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8" y="441048"/>
            <a:ext cx="1636410" cy="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59875" y="249384"/>
            <a:ext cx="10038554" cy="6296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342900" y="6548192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وب سایت:  </a:t>
            </a:r>
            <a:r>
              <a:rPr lang="en-US" sz="20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   </a:t>
            </a:r>
            <a:r>
              <a:rPr lang="fa-IR" sz="2000" b="1" dirty="0">
                <a:cs typeface="B Nazanin" panose="00000400000000000000" pitchFamily="2" charset="-78"/>
              </a:rPr>
              <a:t>      ایمیل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2000" b="1" dirty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    </a:t>
            </a:r>
            <a:r>
              <a:rPr lang="fa-IR" sz="2000" b="1" dirty="0">
                <a:cs typeface="B Nazanin" panose="00000400000000000000" pitchFamily="2" charset="-78"/>
              </a:rPr>
              <a:t>      نمابر:32300280-023    </a:t>
            </a:r>
            <a:r>
              <a:rPr lang="en-US" sz="2000" b="1" dirty="0">
                <a:cs typeface="B Nazanin" panose="00000400000000000000" pitchFamily="2" charset="-78"/>
              </a:rPr>
              <a:t>  </a:t>
            </a:r>
            <a:r>
              <a:rPr lang="fa-IR" sz="2000" b="1" dirty="0">
                <a:cs typeface="B Nazanin" panose="00000400000000000000" pitchFamily="2" charset="-78"/>
              </a:rPr>
              <a:t>     تلفن:32300275-023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49" y="1470636"/>
            <a:ext cx="9372499" cy="45386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16737" y="1439956"/>
            <a:ext cx="3639185" cy="75671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030735" y="1549794"/>
            <a:ext cx="2028063" cy="610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اعضا   تیم/شرکت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43973" y="5557711"/>
            <a:ext cx="6446520" cy="4800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اعضا و سابقه و تجربيات تيم را معرفي نماييد.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Picture Placeholder 14"/>
          <p:cNvSpPr>
            <a:spLocks noGrp="1"/>
          </p:cNvSpPr>
          <p:nvPr>
            <p:ph type="pic" idx="1"/>
          </p:nvPr>
        </p:nvSpPr>
        <p:spPr>
          <a:xfrm>
            <a:off x="7483895" y="2461438"/>
            <a:ext cx="2368269" cy="1194097"/>
          </a:xfrm>
        </p:spPr>
      </p:sp>
      <p:sp>
        <p:nvSpPr>
          <p:cNvPr id="18" name="Picture Placeholder 16"/>
          <p:cNvSpPr>
            <a:spLocks noGrp="1"/>
          </p:cNvSpPr>
          <p:nvPr>
            <p:ph type="pic" idx="14"/>
          </p:nvPr>
        </p:nvSpPr>
        <p:spPr>
          <a:xfrm>
            <a:off x="4774261" y="2461438"/>
            <a:ext cx="2368269" cy="1194097"/>
          </a:xfrm>
        </p:spPr>
      </p:sp>
      <p:sp>
        <p:nvSpPr>
          <p:cNvPr id="19" name="Picture Placeholder 16"/>
          <p:cNvSpPr>
            <a:spLocks noGrp="1"/>
          </p:cNvSpPr>
          <p:nvPr>
            <p:ph type="pic" idx="14"/>
          </p:nvPr>
        </p:nvSpPr>
        <p:spPr>
          <a:xfrm>
            <a:off x="2103242" y="2466805"/>
            <a:ext cx="2368269" cy="1194097"/>
          </a:xfrm>
        </p:spPr>
      </p:sp>
      <p:sp>
        <p:nvSpPr>
          <p:cNvPr id="20" name="TextBox 19"/>
          <p:cNvSpPr txBox="1"/>
          <p:nvPr/>
        </p:nvSpPr>
        <p:spPr>
          <a:xfrm>
            <a:off x="2420451" y="3788834"/>
            <a:ext cx="173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chemeClr val="bg1">
                    <a:lumMod val="85000"/>
                  </a:schemeClr>
                </a:solidFill>
                <a:cs typeface="B Titr" panose="00000700000000000000" pitchFamily="2" charset="-78"/>
              </a:rPr>
              <a:t>نام و نام خانوادگی</a:t>
            </a:r>
          </a:p>
          <a:p>
            <a:pPr algn="ctr"/>
            <a:r>
              <a:rPr lang="fa-IR" dirty="0">
                <a:solidFill>
                  <a:schemeClr val="bg1">
                    <a:lumMod val="85000"/>
                  </a:schemeClr>
                </a:solidFill>
                <a:cs typeface="B Titr" panose="00000700000000000000" pitchFamily="2" charset="-78"/>
              </a:rPr>
              <a:t>سمت</a:t>
            </a:r>
            <a:endParaRPr lang="en-US" dirty="0">
              <a:solidFill>
                <a:schemeClr val="bg1">
                  <a:lumMod val="8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6176" y="3788834"/>
            <a:ext cx="173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chemeClr val="bg1">
                    <a:lumMod val="85000"/>
                  </a:schemeClr>
                </a:solidFill>
                <a:cs typeface="B Titr" panose="00000700000000000000" pitchFamily="2" charset="-78"/>
              </a:rPr>
              <a:t>نام و نام خانوادگی</a:t>
            </a:r>
          </a:p>
          <a:p>
            <a:pPr algn="ctr"/>
            <a:r>
              <a:rPr lang="fa-IR" dirty="0">
                <a:solidFill>
                  <a:schemeClr val="bg1">
                    <a:lumMod val="85000"/>
                  </a:schemeClr>
                </a:solidFill>
                <a:cs typeface="B Titr" panose="00000700000000000000" pitchFamily="2" charset="-78"/>
              </a:rPr>
              <a:t>سمت</a:t>
            </a:r>
            <a:endParaRPr lang="en-US" dirty="0">
              <a:solidFill>
                <a:schemeClr val="bg1">
                  <a:lumMod val="8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4172" y="3758405"/>
            <a:ext cx="173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chemeClr val="bg1">
                    <a:lumMod val="85000"/>
                  </a:schemeClr>
                </a:solidFill>
                <a:cs typeface="B Titr" panose="00000700000000000000" pitchFamily="2" charset="-78"/>
              </a:rPr>
              <a:t>نام و نام خانوادگی</a:t>
            </a:r>
          </a:p>
          <a:p>
            <a:pPr algn="ctr"/>
            <a:r>
              <a:rPr lang="fa-IR" dirty="0">
                <a:solidFill>
                  <a:schemeClr val="bg1">
                    <a:lumMod val="85000"/>
                  </a:schemeClr>
                </a:solidFill>
                <a:cs typeface="B Titr" panose="00000700000000000000" pitchFamily="2" charset="-78"/>
              </a:rPr>
              <a:t>سمت</a:t>
            </a:r>
            <a:endParaRPr lang="en-US" dirty="0">
              <a:solidFill>
                <a:schemeClr val="bg1">
                  <a:lumMod val="8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3" y="458716"/>
            <a:ext cx="1275242" cy="949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9" y="361798"/>
            <a:ext cx="1247483" cy="9326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7" y="276258"/>
            <a:ext cx="1724933" cy="12236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8" y="441048"/>
            <a:ext cx="1636410" cy="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059875" y="249384"/>
            <a:ext cx="10038554" cy="6296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6548192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وب سایت:  </a:t>
            </a:r>
            <a:r>
              <a:rPr lang="en-US" sz="20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   </a:t>
            </a:r>
            <a:r>
              <a:rPr lang="fa-IR" sz="2000" b="1" dirty="0">
                <a:cs typeface="B Nazanin" panose="00000400000000000000" pitchFamily="2" charset="-78"/>
              </a:rPr>
              <a:t>      ایمیل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2000" b="1" dirty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    </a:t>
            </a:r>
            <a:r>
              <a:rPr lang="fa-IR" sz="2000" b="1" dirty="0">
                <a:cs typeface="B Nazanin" panose="00000400000000000000" pitchFamily="2" charset="-78"/>
              </a:rPr>
              <a:t>      نمابر:32300280-023    </a:t>
            </a:r>
            <a:r>
              <a:rPr lang="en-US" sz="2000" b="1" dirty="0">
                <a:cs typeface="B Nazanin" panose="00000400000000000000" pitchFamily="2" charset="-78"/>
              </a:rPr>
              <a:t>  </a:t>
            </a:r>
            <a:r>
              <a:rPr lang="fa-IR" sz="2000" b="1" dirty="0">
                <a:cs typeface="B Nazanin" panose="00000400000000000000" pitchFamily="2" charset="-78"/>
              </a:rPr>
              <a:t>     تلفن:32300275-023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49" y="1470636"/>
            <a:ext cx="9372499" cy="45386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16737" y="1439956"/>
            <a:ext cx="3639185" cy="75671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030735" y="1549794"/>
            <a:ext cx="2028063" cy="610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معرفی شرکت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3" y="458716"/>
            <a:ext cx="1275242" cy="949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9" y="361798"/>
            <a:ext cx="1247483" cy="932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7" y="276258"/>
            <a:ext cx="1724933" cy="1223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8" y="441048"/>
            <a:ext cx="1636410" cy="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3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059875" y="249384"/>
            <a:ext cx="10038554" cy="6296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6548192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وب سایت:  </a:t>
            </a:r>
            <a:r>
              <a:rPr lang="en-US" sz="20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   </a:t>
            </a:r>
            <a:r>
              <a:rPr lang="fa-IR" sz="2000" b="1" dirty="0">
                <a:cs typeface="B Nazanin" panose="00000400000000000000" pitchFamily="2" charset="-78"/>
              </a:rPr>
              <a:t>      ایمیل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2000" b="1" dirty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    </a:t>
            </a:r>
            <a:r>
              <a:rPr lang="fa-IR" sz="2000" b="1" dirty="0">
                <a:cs typeface="B Nazanin" panose="00000400000000000000" pitchFamily="2" charset="-78"/>
              </a:rPr>
              <a:t>      نمابر:32300280-023    </a:t>
            </a:r>
            <a:r>
              <a:rPr lang="en-US" sz="2000" b="1" dirty="0">
                <a:cs typeface="B Nazanin" panose="00000400000000000000" pitchFamily="2" charset="-78"/>
              </a:rPr>
              <a:t>  </a:t>
            </a:r>
            <a:r>
              <a:rPr lang="fa-IR" sz="2000" b="1" dirty="0">
                <a:cs typeface="B Nazanin" panose="00000400000000000000" pitchFamily="2" charset="-78"/>
              </a:rPr>
              <a:t>     تلفن:32300275-023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49" y="1470636"/>
            <a:ext cx="9372499" cy="45386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endParaRPr lang="en-US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عنوان چالش :</a:t>
            </a: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 عنوان طرح پیشنهادی 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04963" y="1560285"/>
            <a:ext cx="3639185" cy="75671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552706" y="1695187"/>
            <a:ext cx="2028063" cy="610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عنوان چالش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3" y="458716"/>
            <a:ext cx="1275242" cy="949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9" y="361798"/>
            <a:ext cx="1247483" cy="9326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7" y="276258"/>
            <a:ext cx="1724933" cy="1223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8" y="441048"/>
            <a:ext cx="1636410" cy="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059875" y="249384"/>
            <a:ext cx="10038554" cy="6296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6548192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وب سایت:  </a:t>
            </a:r>
            <a:r>
              <a:rPr lang="en-US" sz="20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   </a:t>
            </a:r>
            <a:r>
              <a:rPr lang="fa-IR" sz="2000" b="1" dirty="0">
                <a:cs typeface="B Nazanin" panose="00000400000000000000" pitchFamily="2" charset="-78"/>
              </a:rPr>
              <a:t>      ایمیل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2000" b="1" dirty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    </a:t>
            </a:r>
            <a:r>
              <a:rPr lang="fa-IR" sz="2000" b="1" dirty="0">
                <a:cs typeface="B Nazanin" panose="00000400000000000000" pitchFamily="2" charset="-78"/>
              </a:rPr>
              <a:t>      نمابر:32300280-023    </a:t>
            </a:r>
            <a:r>
              <a:rPr lang="en-US" sz="2000" b="1" dirty="0">
                <a:cs typeface="B Nazanin" panose="00000400000000000000" pitchFamily="2" charset="-78"/>
              </a:rPr>
              <a:t>  </a:t>
            </a:r>
            <a:r>
              <a:rPr lang="fa-IR" sz="2000" b="1" dirty="0">
                <a:cs typeface="B Nazanin" panose="00000400000000000000" pitchFamily="2" charset="-78"/>
              </a:rPr>
              <a:t>     تلفن:32300275-023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49" y="1470636"/>
            <a:ext cx="9372499" cy="45386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endParaRPr lang="en-US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800" dirty="0">
                <a:cs typeface="B Titr" panose="00000700000000000000" pitchFamily="2" charset="-78"/>
              </a:rPr>
              <a:t>شرح طرح و دستاوردهای اجرا:</a:t>
            </a: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محل پیشنهادی اجرای طرح:</a:t>
            </a: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مدت زمان اجرا: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04963" y="1560285"/>
            <a:ext cx="3639185" cy="75671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718961" y="1670123"/>
            <a:ext cx="2028063" cy="610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مشخصات طرح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3" y="458716"/>
            <a:ext cx="1275242" cy="949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9" y="361798"/>
            <a:ext cx="1247483" cy="9326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7" y="276258"/>
            <a:ext cx="1724933" cy="1223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8" y="441048"/>
            <a:ext cx="1636410" cy="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6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059875" y="249384"/>
            <a:ext cx="10038554" cy="6296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6548192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وب سایت:  </a:t>
            </a:r>
            <a:r>
              <a:rPr lang="en-US" sz="20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   </a:t>
            </a:r>
            <a:r>
              <a:rPr lang="fa-IR" sz="2000" b="1" dirty="0">
                <a:cs typeface="B Nazanin" panose="00000400000000000000" pitchFamily="2" charset="-78"/>
              </a:rPr>
              <a:t>      ایمیل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2000" b="1" dirty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    </a:t>
            </a:r>
            <a:r>
              <a:rPr lang="fa-IR" sz="2000" b="1" dirty="0">
                <a:cs typeface="B Nazanin" panose="00000400000000000000" pitchFamily="2" charset="-78"/>
              </a:rPr>
              <a:t>      نمابر:32300280-023    </a:t>
            </a:r>
            <a:r>
              <a:rPr lang="en-US" sz="2000" b="1" dirty="0">
                <a:cs typeface="B Nazanin" panose="00000400000000000000" pitchFamily="2" charset="-78"/>
              </a:rPr>
              <a:t>  </a:t>
            </a:r>
            <a:r>
              <a:rPr lang="fa-IR" sz="2000" b="1" dirty="0">
                <a:cs typeface="B Nazanin" panose="00000400000000000000" pitchFamily="2" charset="-78"/>
              </a:rPr>
              <a:t>     تلفن:32300275-023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49" y="1470636"/>
            <a:ext cx="9372499" cy="45386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endParaRPr lang="en-US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04963" y="1560285"/>
            <a:ext cx="3639185" cy="75671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180061" y="1670123"/>
            <a:ext cx="2740582" cy="610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توضیح کامل طرح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3" y="458716"/>
            <a:ext cx="1275242" cy="949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9" y="361798"/>
            <a:ext cx="1247483" cy="9326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7" y="276258"/>
            <a:ext cx="1724933" cy="1223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8" y="441048"/>
            <a:ext cx="1636410" cy="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059875" y="249384"/>
            <a:ext cx="10038554" cy="6296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6548192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وب سایت:  </a:t>
            </a:r>
            <a:r>
              <a:rPr lang="en-US" sz="20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   </a:t>
            </a:r>
            <a:r>
              <a:rPr lang="fa-IR" sz="2000" b="1" dirty="0">
                <a:cs typeface="B Nazanin" panose="00000400000000000000" pitchFamily="2" charset="-78"/>
              </a:rPr>
              <a:t>      ایمیل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2000" b="1" dirty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    </a:t>
            </a:r>
            <a:r>
              <a:rPr lang="fa-IR" sz="2000" b="1" dirty="0">
                <a:cs typeface="B Nazanin" panose="00000400000000000000" pitchFamily="2" charset="-78"/>
              </a:rPr>
              <a:t>      نمابر:32300280-023    </a:t>
            </a:r>
            <a:r>
              <a:rPr lang="en-US" sz="2000" b="1" dirty="0">
                <a:cs typeface="B Nazanin" panose="00000400000000000000" pitchFamily="2" charset="-78"/>
              </a:rPr>
              <a:t>  </a:t>
            </a:r>
            <a:r>
              <a:rPr lang="fa-IR" sz="2000" b="1" dirty="0">
                <a:cs typeface="B Nazanin" panose="00000400000000000000" pitchFamily="2" charset="-78"/>
              </a:rPr>
              <a:t>     تلفن:32300275-023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49" y="1470636"/>
            <a:ext cx="9372499" cy="45386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endParaRPr lang="en-US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04963" y="1560285"/>
            <a:ext cx="3639185" cy="75671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164697" y="1670123"/>
            <a:ext cx="2740582" cy="610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راهکار پیشنهادی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3" y="458716"/>
            <a:ext cx="1275242" cy="949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9" y="361798"/>
            <a:ext cx="1247483" cy="9326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7" y="276258"/>
            <a:ext cx="1724933" cy="1223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8" y="441048"/>
            <a:ext cx="1636410" cy="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8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/>
          <a:stretch/>
        </p:blipFill>
        <p:spPr>
          <a:xfrm>
            <a:off x="0" y="6557997"/>
            <a:ext cx="12192000" cy="359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059875" y="249384"/>
            <a:ext cx="10038554" cy="629689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 dirty="0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fa-IR" b="1"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6548192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وب سایت:  </a:t>
            </a:r>
            <a:r>
              <a:rPr lang="en-US" sz="20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www.sstp.ir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   </a:t>
            </a:r>
            <a:r>
              <a:rPr lang="fa-IR" sz="2000" b="1" dirty="0">
                <a:cs typeface="B Nazanin" panose="00000400000000000000" pitchFamily="2" charset="-78"/>
              </a:rPr>
              <a:t>      ایمیل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Info@sstp.ir</a:t>
            </a:r>
            <a:r>
              <a:rPr lang="fa-IR" sz="2000" b="1" dirty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    </a:t>
            </a:r>
            <a:r>
              <a:rPr lang="fa-IR" sz="2000" b="1" dirty="0">
                <a:cs typeface="B Nazanin" panose="00000400000000000000" pitchFamily="2" charset="-78"/>
              </a:rPr>
              <a:t>      نمابر:32300280-023    </a:t>
            </a:r>
            <a:r>
              <a:rPr lang="en-US" sz="2000" b="1" dirty="0">
                <a:cs typeface="B Nazanin" panose="00000400000000000000" pitchFamily="2" charset="-78"/>
              </a:rPr>
              <a:t>  </a:t>
            </a:r>
            <a:r>
              <a:rPr lang="fa-IR" sz="2000" b="1" dirty="0">
                <a:cs typeface="B Nazanin" panose="00000400000000000000" pitchFamily="2" charset="-78"/>
              </a:rPr>
              <a:t>     تلفن:32300275-023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49" y="1470636"/>
            <a:ext cx="9372499" cy="45386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endParaRPr lang="en-US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90804" y="1560285"/>
            <a:ext cx="4153343" cy="86362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780616" y="1743379"/>
            <a:ext cx="3472371" cy="63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برنامه بازاریابی و بازار هدف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63040" y="2164304"/>
            <a:ext cx="9227820" cy="39621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بازار هدف و مشتري محصول يا خدمت خود را معرفي كنيد. </a:t>
            </a:r>
          </a:p>
          <a:p>
            <a:pPr algn="r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بر روي مشتريان اصلي خود ريز شويد. </a:t>
            </a:r>
          </a:p>
          <a:p>
            <a:pPr algn="r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شما چگونه مشتری را جذب می‌کنید و برای محصول یا خدمت موردنظرتان، چگونه بازاریابی را انجام می‌دهید.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3" y="458716"/>
            <a:ext cx="1275242" cy="949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9" y="361798"/>
            <a:ext cx="1247483" cy="932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7" y="276258"/>
            <a:ext cx="1724933" cy="12236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8" y="441048"/>
            <a:ext cx="1636410" cy="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6820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1282</TotalTime>
  <Words>435</Words>
  <Application>Microsoft Office PowerPoint</Application>
  <PresentationFormat>Widescreen</PresentationFormat>
  <Paragraphs>149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 Hajisalimi</dc:creator>
  <cp:keywords>hassan.salimi92@gmail.com</cp:keywords>
  <cp:lastModifiedBy>Mohsen</cp:lastModifiedBy>
  <cp:revision>64</cp:revision>
  <dcterms:created xsi:type="dcterms:W3CDTF">2022-06-01T20:24:17Z</dcterms:created>
  <dcterms:modified xsi:type="dcterms:W3CDTF">2023-03-03T22:46:47Z</dcterms:modified>
</cp:coreProperties>
</file>